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theme/theme2.xml" ContentType="application/vnd.openxmlformats-officedocument.theme+xml"/>
  <Override PartName="/ppt/comments/comment2.xml" ContentType="application/vnd.openxmlformats-officedocument.presentationml.comments+xml"/>
  <Override PartName="/ppt/comments/comment3.xml" ContentType="application/vnd.openxmlformats-officedocument.presentationml.comments+xml"/>
  <Override PartName="/ppt/comments/comment4.xml" ContentType="application/vnd.openxmlformats-officedocument.presentationml.comments+xml"/>
  <Override PartName="/ppt/comments/comment1.xml" ContentType="application/vnd.openxmlformats-officedocument.presentationml.comments+xml"/>
  <Override PartName="/ppt/comments/comment5.xml" ContentType="application/vnd.openxmlformats-officedocument.presentationml.comments+xml"/>
  <Override PartName="/ppt/comments/comment6.xml" ContentType="application/vnd.openxmlformats-officedocument.presentationml.comments+xml"/>
  <Override PartName="/ppt/comments/comment7.xml" ContentType="application/vnd.openxmlformats-officedocument.presentationml.comment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sldIdLst>
    <p:sldId id="258" r:id="rId2"/>
    <p:sldId id="259" r:id="rId3"/>
    <p:sldId id="260" r:id="rId4"/>
    <p:sldId id="265" r:id="rId5"/>
    <p:sldId id="261" r:id="rId6"/>
    <p:sldId id="262" r:id="rId7"/>
    <p:sldId id="263" r:id="rId8"/>
    <p:sldId id="264" r:id="rId9"/>
    <p:sldId id="266" r:id="rId10"/>
    <p:sldId id="267" r:id="rId11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co Ammendola" initials="MA" lastIdx="17" clrIdx="0">
    <p:extLst>
      <p:ext uri="{19B8F6BF-5375-455C-9EA6-DF929625EA0E}">
        <p15:presenceInfo xmlns:p15="http://schemas.microsoft.com/office/powerpoint/2012/main" userId="f394b5686b1a33eb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72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9-09-29T08:40:06.996" idx="3">
    <p:pos x="1866" y="1104"/>
    <p:text>stands for</p:text>
    <p:extLst>
      <p:ext uri="{C676402C-5697-4E1C-873F-D02D1690AC5C}">
        <p15:threadingInfo xmlns:p15="http://schemas.microsoft.com/office/powerpoint/2012/main" timeZoneBias="-120"/>
      </p:ext>
    </p:extLst>
  </p:cm>
  <p:cm authorId="1" dt="2019-09-29T08:40:43.554" idx="4">
    <p:pos x="2988" y="3225"/>
    <p:text>participate in</p:text>
    <p:extLst>
      <p:ext uri="{C676402C-5697-4E1C-873F-D02D1690AC5C}">
        <p15:threadingInfo xmlns:p15="http://schemas.microsoft.com/office/powerpoint/2012/main" timeZoneBias="-12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9-09-29T08:41:48.368" idx="5">
    <p:pos x="4770" y="1191"/>
    <p:text>Three schools are involved in this project</p:text>
    <p:extLst>
      <p:ext uri="{C676402C-5697-4E1C-873F-D02D1690AC5C}">
        <p15:threadingInfo xmlns:p15="http://schemas.microsoft.com/office/powerpoint/2012/main" timeZoneBias="-120"/>
      </p:ext>
    </p:extLs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9-09-29T08:42:43.820" idx="6">
    <p:pos x="1932" y="1137"/>
    <p:text>to write</p:text>
    <p:extLst>
      <p:ext uri="{C676402C-5697-4E1C-873F-D02D1690AC5C}">
        <p15:threadingInfo xmlns:p15="http://schemas.microsoft.com/office/powerpoint/2012/main" timeZoneBias="-120"/>
      </p:ext>
    </p:extLst>
  </p:cm>
  <p:cm authorId="1" dt="2019-09-29T08:43:20.450" idx="7">
    <p:pos x="4449" y="1533"/>
    <p:text>for collecting</p:text>
    <p:extLst>
      <p:ext uri="{C676402C-5697-4E1C-873F-D02D1690AC5C}">
        <p15:threadingInfo xmlns:p15="http://schemas.microsoft.com/office/powerpoint/2012/main" timeZoneBias="-120"/>
      </p:ext>
    </p:extLst>
  </p:cm>
  <p:cm authorId="1" dt="2019-09-29T08:44:06.526" idx="8">
    <p:pos x="1587" y="3237"/>
    <p:text>for developing</p:text>
    <p:extLst>
      <p:ext uri="{C676402C-5697-4E1C-873F-D02D1690AC5C}">
        <p15:threadingInfo xmlns:p15="http://schemas.microsoft.com/office/powerpoint/2012/main" timeZoneBias="-120"/>
      </p:ext>
    </p:extLst>
  </p:cm>
  <p:cm authorId="1" dt="2019-09-29T08:44:22.866" idx="9">
    <p:pos x="4056" y="3075"/>
    <p:text>collaborate to develop</p:text>
    <p:extLst>
      <p:ext uri="{C676402C-5697-4E1C-873F-D02D1690AC5C}">
        <p15:threadingInfo xmlns:p15="http://schemas.microsoft.com/office/powerpoint/2012/main" timeZoneBias="-120"/>
      </p:ext>
    </p:extLst>
  </p:cm>
</p:cmLst>
</file>

<file path=ppt/comments/comment4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9-09-29T08:47:03.067" idx="10">
    <p:pos x="3150" y="3219"/>
    <p:text>to show and analyze the relationships among them</p:text>
    <p:extLst>
      <p:ext uri="{C676402C-5697-4E1C-873F-D02D1690AC5C}">
        <p15:threadingInfo xmlns:p15="http://schemas.microsoft.com/office/powerpoint/2012/main" timeZoneBias="-120"/>
      </p:ext>
    </p:extLst>
  </p:cm>
</p:cmLst>
</file>

<file path=ppt/comments/comment5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9-09-29T08:48:05.725" idx="11">
    <p:pos x="6660" y="1428"/>
    <p:text>learning activities</p:text>
    <p:extLst>
      <p:ext uri="{C676402C-5697-4E1C-873F-D02D1690AC5C}">
        <p15:threadingInfo xmlns:p15="http://schemas.microsoft.com/office/powerpoint/2012/main" timeZoneBias="-120"/>
      </p:ext>
    </p:extLst>
  </p:cm>
  <p:cm authorId="1" dt="2019-09-29T08:48:36.779" idx="12">
    <p:pos x="4872" y="1632"/>
    <p:text>goals</p:text>
    <p:extLst>
      <p:ext uri="{C676402C-5697-4E1C-873F-D02D1690AC5C}">
        <p15:threadingInfo xmlns:p15="http://schemas.microsoft.com/office/powerpoint/2012/main" timeZoneBias="-120"/>
      </p:ext>
    </p:extLst>
  </p:cm>
  <p:cm authorId="1" dt="2019-09-29T08:49:33.949" idx="13">
    <p:pos x="6696" y="2013"/>
    <p:text>During each meeting, the goal for the following meeting will be set</p:text>
    <p:extLst>
      <p:ext uri="{C676402C-5697-4E1C-873F-D02D1690AC5C}">
        <p15:threadingInfo xmlns:p15="http://schemas.microsoft.com/office/powerpoint/2012/main" timeZoneBias="-120"/>
      </p:ext>
    </p:extLst>
  </p:cm>
  <p:cm authorId="1" dt="2019-09-29T08:51:21.369" idx="14">
    <p:pos x="6183" y="2397"/>
    <p:text>This will allow the groups to work on their own goal, with the possibility of making some changes to the previous agreements.</p:text>
    <p:extLst>
      <p:ext uri="{C676402C-5697-4E1C-873F-D02D1690AC5C}">
        <p15:threadingInfo xmlns:p15="http://schemas.microsoft.com/office/powerpoint/2012/main" timeZoneBias="-120"/>
      </p:ext>
    </p:extLst>
  </p:cm>
</p:cmLst>
</file>

<file path=ppt/comments/comment6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9-09-29T08:52:53.165" idx="15">
    <p:pos x="6087" y="711"/>
    <p:text>What about the final goal?</p:text>
    <p:extLst>
      <p:ext uri="{C676402C-5697-4E1C-873F-D02D1690AC5C}">
        <p15:threadingInfo xmlns:p15="http://schemas.microsoft.com/office/powerpoint/2012/main" timeZoneBias="-120"/>
      </p:ext>
    </p:extLst>
  </p:cm>
  <p:cm authorId="1" dt="2019-09-29T08:53:30.562" idx="16">
    <p:pos x="5304" y="2379"/>
    <p:text>A work-based learning methodology</p:text>
    <p:extLst>
      <p:ext uri="{C676402C-5697-4E1C-873F-D02D1690AC5C}">
        <p15:threadingInfo xmlns:p15="http://schemas.microsoft.com/office/powerpoint/2012/main" timeZoneBias="-120"/>
      </p:ext>
    </p:extLst>
  </p:cm>
</p:cmLst>
</file>

<file path=ppt/comments/comment7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9-09-29T08:54:03.487" idx="17">
    <p:pos x="6711" y="1734"/>
    <p:text>And now we just have to work</p:text>
    <p:extLst>
      <p:ext uri="{C676402C-5697-4E1C-873F-D02D1690AC5C}">
        <p15:threadingInfo xmlns:p15="http://schemas.microsoft.com/office/powerpoint/2012/main" timeZoneBias="-12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38E88F-0EB7-4538-917E-216A257508EB}" type="datetimeFigureOut">
              <a:rPr lang="it-IT" smtClean="0"/>
              <a:t>29/09/2019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FFE9DE-1FE4-4EF7-BBC6-0A7E511BB3F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810852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54BF1CE-BE4C-4CC4-9BDB-C52155F045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7C02962B-8822-443A-A88B-C061901044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5A9657E-837D-4C25-9D5D-B572C01836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BE3C1-6B3E-4DC6-B2FE-301C06FB7CBE}" type="datetime1">
              <a:rPr lang="it-IT" smtClean="0"/>
              <a:t>29/09/2019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4F5FDD4-ED7C-4674-943C-6F74110EC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AVE Project 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AC74B01-E901-42BF-8F97-A9B3346121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0A4D1-3439-40A1-AC55-A791E5D76D9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118055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DB317F7-7412-4ABC-B0AE-C983CE2E5B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950083CD-9EF4-4C9A-951B-BC9AFFA15C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712DCA9-D2C9-4C39-A3B5-B38CF25A37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81443-CD26-4C07-A9FB-B94490307927}" type="datetime1">
              <a:rPr lang="it-IT" smtClean="0"/>
              <a:t>29/09/2019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F959B69-5774-4A92-8775-D5F0EA78E5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AVE Project 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C2F5840-2BD8-42E6-97EF-108959D964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0A4D1-3439-40A1-AC55-A791E5D76D9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89566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576696F7-8FEB-4DF3-B491-434BBAFADD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C472C732-DEB5-409D-9D8E-554425D839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EAD94BE-E802-452E-9A9E-6FF01C121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DCF03-D861-48CE-8BD6-DD710D6B6F13}" type="datetime1">
              <a:rPr lang="it-IT" smtClean="0"/>
              <a:t>29/09/2019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FCC1D48-3912-47D5-8886-21F2519262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AVE Project 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64634EA-17F5-4D80-A776-049339B280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0A4D1-3439-40A1-AC55-A791E5D76D9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53228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D82C597-CB21-4014-BEBC-00C68E9ECD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4A86B31-0C55-436D-BFEF-38D99A180C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FB375D9-BB86-4314-AB8E-71AA546F9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D7479-C40E-4FD3-8D3B-5E4F9095B175}" type="datetime1">
              <a:rPr lang="it-IT" smtClean="0"/>
              <a:t>29/09/2019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6E41964-C74A-47FC-923F-A91DB6A65F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AVE Project 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B71B90B-4939-48DE-BFBB-DAFF6AD85F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0A4D1-3439-40A1-AC55-A791E5D76D9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46149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98A965A-5F00-4239-A92F-D274945011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88D631B-A6A9-4938-9B8C-BED32FAF26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CCE47E4-B14E-4542-BD60-B24D5F8A21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21CE9-63A6-40FB-B0C7-52760DF957FD}" type="datetime1">
              <a:rPr lang="it-IT" smtClean="0"/>
              <a:t>29/09/2019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C2A5BC8-EA5D-4DAB-9017-47E2647BA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AVE Project 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E2CB756-57AA-4C1C-AA9B-FA8C0440F2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0A4D1-3439-40A1-AC55-A791E5D76D9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31245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E6B7FCE-5C24-4017-93A0-7AF31ED602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9C2BDA2-2EDB-4BBD-A1E0-2D95DF551F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DCF434D0-87F8-4B1B-8E64-E9AAA9F4B1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47A71B8F-3B9C-457A-B071-B8B4CB99C9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56685-8A8D-4A02-8EA9-69119728DA43}" type="datetime1">
              <a:rPr lang="it-IT" smtClean="0"/>
              <a:t>29/09/2019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649C2C2D-838D-4DBC-B378-36956B610F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AVE Project </a:t>
            </a:r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4166C4AF-EB69-49F1-91FE-8F13585BEC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0A4D1-3439-40A1-AC55-A791E5D76D9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36702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A5014E8-99C8-4EF2-A8C7-CB4FA923B2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1D8462A-24BA-479D-8FD4-0FC5054E2D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A5F685D9-CC37-48B9-9966-FA4D93B35C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47CC968D-0271-4019-9ECB-2887C1EEA4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E5A52199-7BDF-41A8-9FD9-484FAA826D6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8AC14465-2474-4BBD-B934-7CF135B37C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FA9ED-0C2D-4A5E-8298-CFBBB97011BF}" type="datetime1">
              <a:rPr lang="it-IT" smtClean="0"/>
              <a:t>29/09/2019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55E7488C-F059-4F4F-A4C4-E134FC9F71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AVE Project </a:t>
            </a:r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2E81E9EC-A999-4C9D-AF79-876D5D44E1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0A4D1-3439-40A1-AC55-A791E5D76D9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8849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31F8AD5-7631-42AB-BD09-EA3E8A9123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479BB7F5-828A-40F9-96FE-A1A25B984B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5112-94C5-4321-9A2E-4733E81A2395}" type="datetime1">
              <a:rPr lang="it-IT" smtClean="0"/>
              <a:t>29/09/2019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B49EBE7E-18A0-4117-B7B1-EA664E2DE2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AVE Project 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92A3B645-AD9A-46E9-A19F-842615DCD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0A4D1-3439-40A1-AC55-A791E5D76D9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79115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B1CB6C68-7DA2-4254-8090-5A90980099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04827-1662-46B0-8E22-4D70AB8C9F9C}" type="datetime1">
              <a:rPr lang="it-IT" smtClean="0"/>
              <a:t>29/09/2019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955E67FD-4AF7-4799-9067-9857278721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AVE Project 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911336DC-B8F2-4010-8CC5-8327E5FB7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0A4D1-3439-40A1-AC55-A791E5D76D9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1687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48F8E96-8C95-43D9-B21E-BF087DA8F1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56B0569-B8B0-4394-B51B-D26010DF98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1006A017-B51A-47CC-A326-EE1E868240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B05FCECD-A848-41D4-AFF8-D58686AD23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DE801-DFA6-4F0C-98F5-976B298D0C89}" type="datetime1">
              <a:rPr lang="it-IT" smtClean="0"/>
              <a:t>29/09/2019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1BF72976-9FB0-47DB-A8BC-484DA0AF46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AVE Project </a:t>
            </a:r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91C0658-56A0-4020-B3C2-26AA553EAF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0A4D1-3439-40A1-AC55-A791E5D76D9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15527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9338B7E-B94B-4A74-8985-1FAC5869B0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C80FFE97-58E0-4224-AD78-E6603D70A5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1283420F-6695-4104-AB03-36F77C0132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52540687-2B0A-4879-A2B3-F20E3A6B15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108CC-7A78-4205-BB93-C99A081F2EAE}" type="datetime1">
              <a:rPr lang="it-IT" smtClean="0"/>
              <a:t>29/09/2019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45820768-DFE5-48EA-8243-AF720AB23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AVE Project </a:t>
            </a:r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A5AC60CA-C130-435E-A708-243037DC6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0A4D1-3439-40A1-AC55-A791E5D76D9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3746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9B0C1193-2DD3-4392-8618-125C0B48B8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92EA3E0-80AC-4825-8A25-142CACDC9A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BA23288-05B9-45E2-BC2A-13C92C0CE3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50F883-8A15-4F9B-A568-1E1EB65E4D03}" type="datetime1">
              <a:rPr lang="it-IT" smtClean="0"/>
              <a:t>29/09/2019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61128BF-6897-458E-9472-A9D05B6F78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/>
              <a:t>AVE Project 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9130DEE-BD0E-4BDF-B464-D2F744CB48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40A4D1-3439-40A1-AC55-A791E5D76D9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52986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comments" Target="../comments/comment7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comments" Target="../comments/commen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comments" Target="../comments/comment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comments" Target="../comments/comment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comments" Target="../comments/comment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comments" Target="../comments/comment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comments" Target="../comments/comment6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Immagine 19">
            <a:extLst>
              <a:ext uri="{FF2B5EF4-FFF2-40B4-BE49-F238E27FC236}">
                <a16:creationId xmlns:a16="http://schemas.microsoft.com/office/drawing/2014/main" id="{3B31839A-B36F-4850-8BC8-CAB6D0113B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4400" y="385075"/>
            <a:ext cx="3191774" cy="701704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F07F2CAC-2FC3-4B81-810D-0EE74DE143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76624" y="1331543"/>
            <a:ext cx="2600141" cy="456211"/>
          </a:xfrm>
        </p:spPr>
        <p:txBody>
          <a:bodyPr>
            <a:normAutofit/>
          </a:bodyPr>
          <a:lstStyle/>
          <a:p>
            <a:r>
              <a:rPr lang="it-IT" sz="1800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KA229-B16335CE-IT</a:t>
            </a:r>
          </a:p>
        </p:txBody>
      </p:sp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C28B1A80-6A01-46AE-B197-C9C305EC1D94}"/>
              </a:ext>
            </a:extLst>
          </p:cNvPr>
          <p:cNvCxnSpPr>
            <a:cxnSpLocks/>
          </p:cNvCxnSpPr>
          <p:nvPr/>
        </p:nvCxnSpPr>
        <p:spPr>
          <a:xfrm>
            <a:off x="7176235" y="639668"/>
            <a:ext cx="205402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ttore diritto 5">
            <a:extLst>
              <a:ext uri="{FF2B5EF4-FFF2-40B4-BE49-F238E27FC236}">
                <a16:creationId xmlns:a16="http://schemas.microsoft.com/office/drawing/2014/main" id="{BC995D12-3096-4CC7-B67C-12329A7828D2}"/>
              </a:ext>
            </a:extLst>
          </p:cNvPr>
          <p:cNvCxnSpPr>
            <a:cxnSpLocks/>
          </p:cNvCxnSpPr>
          <p:nvPr/>
        </p:nvCxnSpPr>
        <p:spPr>
          <a:xfrm>
            <a:off x="1978881" y="642904"/>
            <a:ext cx="2664524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Immagine 9">
            <a:extLst>
              <a:ext uri="{FF2B5EF4-FFF2-40B4-BE49-F238E27FC236}">
                <a16:creationId xmlns:a16="http://schemas.microsoft.com/office/drawing/2014/main" id="{04382754-737C-4BF4-B66D-5D35DAB06E6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1714" y="5798427"/>
            <a:ext cx="1307252" cy="621852"/>
          </a:xfrm>
          <a:prstGeom prst="rect">
            <a:avLst/>
          </a:prstGeom>
        </p:spPr>
      </p:pic>
      <p:pic>
        <p:nvPicPr>
          <p:cNvPr id="12" name="Immagine 11">
            <a:extLst>
              <a:ext uri="{FF2B5EF4-FFF2-40B4-BE49-F238E27FC236}">
                <a16:creationId xmlns:a16="http://schemas.microsoft.com/office/drawing/2014/main" id="{E739BBDE-A7DF-4F93-B899-4DC6357624E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4677" y="5745341"/>
            <a:ext cx="578335" cy="578335"/>
          </a:xfrm>
          <a:prstGeom prst="rect">
            <a:avLst/>
          </a:prstGeom>
        </p:spPr>
      </p:pic>
      <p:pic>
        <p:nvPicPr>
          <p:cNvPr id="16" name="Immagine 15">
            <a:extLst>
              <a:ext uri="{FF2B5EF4-FFF2-40B4-BE49-F238E27FC236}">
                <a16:creationId xmlns:a16="http://schemas.microsoft.com/office/drawing/2014/main" id="{69388259-6C5E-49D1-88A6-A4EC774FD4C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368" y="277555"/>
            <a:ext cx="1604513" cy="916745"/>
          </a:xfrm>
          <a:prstGeom prst="rect">
            <a:avLst/>
          </a:prstGeom>
        </p:spPr>
      </p:pic>
      <p:sp>
        <p:nvSpPr>
          <p:cNvPr id="24" name="CasellaDiTesto 23">
            <a:extLst>
              <a:ext uri="{FF2B5EF4-FFF2-40B4-BE49-F238E27FC236}">
                <a16:creationId xmlns:a16="http://schemas.microsoft.com/office/drawing/2014/main" id="{FC878DC9-D065-4E18-AB6C-92A5BB3A6F11}"/>
              </a:ext>
            </a:extLst>
          </p:cNvPr>
          <p:cNvSpPr txBox="1"/>
          <p:nvPr/>
        </p:nvSpPr>
        <p:spPr>
          <a:xfrm>
            <a:off x="5470997" y="331891"/>
            <a:ext cx="1085615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400" dirty="0">
                <a:solidFill>
                  <a:schemeClr val="accent1">
                    <a:lumMod val="75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AVE</a:t>
            </a:r>
          </a:p>
        </p:txBody>
      </p:sp>
      <p:cxnSp>
        <p:nvCxnSpPr>
          <p:cNvPr id="25" name="Connettore diritto 24">
            <a:extLst>
              <a:ext uri="{FF2B5EF4-FFF2-40B4-BE49-F238E27FC236}">
                <a16:creationId xmlns:a16="http://schemas.microsoft.com/office/drawing/2014/main" id="{1412446A-55A7-4454-A465-D2BB3F628423}"/>
              </a:ext>
            </a:extLst>
          </p:cNvPr>
          <p:cNvCxnSpPr>
            <a:cxnSpLocks/>
          </p:cNvCxnSpPr>
          <p:nvPr/>
        </p:nvCxnSpPr>
        <p:spPr>
          <a:xfrm>
            <a:off x="618227" y="6096473"/>
            <a:ext cx="2972698" cy="742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diritto 25">
            <a:extLst>
              <a:ext uri="{FF2B5EF4-FFF2-40B4-BE49-F238E27FC236}">
                <a16:creationId xmlns:a16="http://schemas.microsoft.com/office/drawing/2014/main" id="{73A047B7-CB9C-4A57-99B6-F176D87A42A2}"/>
              </a:ext>
            </a:extLst>
          </p:cNvPr>
          <p:cNvCxnSpPr>
            <a:cxnSpLocks/>
          </p:cNvCxnSpPr>
          <p:nvPr/>
        </p:nvCxnSpPr>
        <p:spPr>
          <a:xfrm flipV="1">
            <a:off x="8264106" y="6089048"/>
            <a:ext cx="3272286" cy="1485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diritto 26">
            <a:extLst>
              <a:ext uri="{FF2B5EF4-FFF2-40B4-BE49-F238E27FC236}">
                <a16:creationId xmlns:a16="http://schemas.microsoft.com/office/drawing/2014/main" id="{8AF4735A-22F1-49A2-87B8-1470178C4201}"/>
              </a:ext>
            </a:extLst>
          </p:cNvPr>
          <p:cNvCxnSpPr>
            <a:cxnSpLocks/>
          </p:cNvCxnSpPr>
          <p:nvPr/>
        </p:nvCxnSpPr>
        <p:spPr>
          <a:xfrm>
            <a:off x="618227" y="1139358"/>
            <a:ext cx="0" cy="495711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diritto 28">
            <a:extLst>
              <a:ext uri="{FF2B5EF4-FFF2-40B4-BE49-F238E27FC236}">
                <a16:creationId xmlns:a16="http://schemas.microsoft.com/office/drawing/2014/main" id="{1DD14F5C-3DF1-4A77-82C3-62C8AB40A06D}"/>
              </a:ext>
            </a:extLst>
          </p:cNvPr>
          <p:cNvCxnSpPr>
            <a:cxnSpLocks/>
          </p:cNvCxnSpPr>
          <p:nvPr/>
        </p:nvCxnSpPr>
        <p:spPr>
          <a:xfrm>
            <a:off x="11536392" y="1194300"/>
            <a:ext cx="0" cy="490217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ttore diritto 40">
            <a:extLst>
              <a:ext uri="{FF2B5EF4-FFF2-40B4-BE49-F238E27FC236}">
                <a16:creationId xmlns:a16="http://schemas.microsoft.com/office/drawing/2014/main" id="{4D7353A5-15C4-4225-A06B-37B367BBA114}"/>
              </a:ext>
            </a:extLst>
          </p:cNvPr>
          <p:cNvCxnSpPr>
            <a:cxnSpLocks/>
          </p:cNvCxnSpPr>
          <p:nvPr/>
        </p:nvCxnSpPr>
        <p:spPr>
          <a:xfrm flipV="1">
            <a:off x="6867525" y="6089049"/>
            <a:ext cx="617421" cy="1484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ttore diritto 44">
            <a:extLst>
              <a:ext uri="{FF2B5EF4-FFF2-40B4-BE49-F238E27FC236}">
                <a16:creationId xmlns:a16="http://schemas.microsoft.com/office/drawing/2014/main" id="{6B31327B-C3DF-4049-9BE3-1A7976F296DA}"/>
              </a:ext>
            </a:extLst>
          </p:cNvPr>
          <p:cNvCxnSpPr>
            <a:cxnSpLocks/>
          </p:cNvCxnSpPr>
          <p:nvPr/>
        </p:nvCxnSpPr>
        <p:spPr>
          <a:xfrm>
            <a:off x="4697461" y="6100186"/>
            <a:ext cx="623912" cy="371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itolo 1">
            <a:extLst>
              <a:ext uri="{FF2B5EF4-FFF2-40B4-BE49-F238E27FC236}">
                <a16:creationId xmlns:a16="http://schemas.microsoft.com/office/drawing/2014/main" id="{B6F95D28-448E-4DDF-81A2-13DE54D959E6}"/>
              </a:ext>
            </a:extLst>
          </p:cNvPr>
          <p:cNvSpPr txBox="1">
            <a:spLocks/>
          </p:cNvSpPr>
          <p:nvPr/>
        </p:nvSpPr>
        <p:spPr>
          <a:xfrm>
            <a:off x="2412154" y="970963"/>
            <a:ext cx="6684798" cy="286019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7200" b="1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AVE Project</a:t>
            </a:r>
          </a:p>
        </p:txBody>
      </p:sp>
      <p:sp>
        <p:nvSpPr>
          <p:cNvPr id="18" name="Titolo 1">
            <a:extLst>
              <a:ext uri="{FF2B5EF4-FFF2-40B4-BE49-F238E27FC236}">
                <a16:creationId xmlns:a16="http://schemas.microsoft.com/office/drawing/2014/main" id="{56819CFA-1C92-47F9-91AA-E52BCC1A84AE}"/>
              </a:ext>
            </a:extLst>
          </p:cNvPr>
          <p:cNvSpPr txBox="1">
            <a:spLocks/>
          </p:cNvSpPr>
          <p:nvPr/>
        </p:nvSpPr>
        <p:spPr>
          <a:xfrm>
            <a:off x="7846856" y="5136917"/>
            <a:ext cx="3624554" cy="42886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800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Ivrea, 30</a:t>
            </a:r>
            <a:r>
              <a:rPr lang="it-IT" sz="1800" baseline="30000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</a:t>
            </a:r>
            <a:r>
              <a:rPr lang="it-IT" sz="1800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it-IT" sz="1800" dirty="0" err="1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September</a:t>
            </a:r>
            <a:r>
              <a:rPr lang="it-IT" sz="1800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2019 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06A1CD89-EBA8-47D3-BC4B-2B3BA3BA42E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5042" y="5745342"/>
            <a:ext cx="934666" cy="625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82167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Immagine 19">
            <a:extLst>
              <a:ext uri="{FF2B5EF4-FFF2-40B4-BE49-F238E27FC236}">
                <a16:creationId xmlns:a16="http://schemas.microsoft.com/office/drawing/2014/main" id="{3B31839A-B36F-4850-8BC8-CAB6D0113B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4400" y="385075"/>
            <a:ext cx="3191774" cy="701704"/>
          </a:xfrm>
          <a:prstGeom prst="rect">
            <a:avLst/>
          </a:prstGeom>
        </p:spPr>
      </p:pic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C28B1A80-6A01-46AE-B197-C9C305EC1D94}"/>
              </a:ext>
            </a:extLst>
          </p:cNvPr>
          <p:cNvCxnSpPr>
            <a:cxnSpLocks/>
          </p:cNvCxnSpPr>
          <p:nvPr/>
        </p:nvCxnSpPr>
        <p:spPr>
          <a:xfrm>
            <a:off x="7176235" y="639668"/>
            <a:ext cx="205402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ttore diritto 5">
            <a:extLst>
              <a:ext uri="{FF2B5EF4-FFF2-40B4-BE49-F238E27FC236}">
                <a16:creationId xmlns:a16="http://schemas.microsoft.com/office/drawing/2014/main" id="{BC995D12-3096-4CC7-B67C-12329A7828D2}"/>
              </a:ext>
            </a:extLst>
          </p:cNvPr>
          <p:cNvCxnSpPr>
            <a:cxnSpLocks/>
          </p:cNvCxnSpPr>
          <p:nvPr/>
        </p:nvCxnSpPr>
        <p:spPr>
          <a:xfrm>
            <a:off x="1978881" y="642904"/>
            <a:ext cx="2664524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Immagine 9">
            <a:extLst>
              <a:ext uri="{FF2B5EF4-FFF2-40B4-BE49-F238E27FC236}">
                <a16:creationId xmlns:a16="http://schemas.microsoft.com/office/drawing/2014/main" id="{04382754-737C-4BF4-B66D-5D35DAB06E6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1714" y="5798427"/>
            <a:ext cx="1307252" cy="621852"/>
          </a:xfrm>
          <a:prstGeom prst="rect">
            <a:avLst/>
          </a:prstGeom>
        </p:spPr>
      </p:pic>
      <p:pic>
        <p:nvPicPr>
          <p:cNvPr id="12" name="Immagine 11">
            <a:extLst>
              <a:ext uri="{FF2B5EF4-FFF2-40B4-BE49-F238E27FC236}">
                <a16:creationId xmlns:a16="http://schemas.microsoft.com/office/drawing/2014/main" id="{E739BBDE-A7DF-4F93-B899-4DC6357624E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4677" y="5745341"/>
            <a:ext cx="578335" cy="578335"/>
          </a:xfrm>
          <a:prstGeom prst="rect">
            <a:avLst/>
          </a:prstGeom>
        </p:spPr>
      </p:pic>
      <p:pic>
        <p:nvPicPr>
          <p:cNvPr id="16" name="Immagine 15">
            <a:extLst>
              <a:ext uri="{FF2B5EF4-FFF2-40B4-BE49-F238E27FC236}">
                <a16:creationId xmlns:a16="http://schemas.microsoft.com/office/drawing/2014/main" id="{69388259-6C5E-49D1-88A6-A4EC774FD4C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368" y="277555"/>
            <a:ext cx="1604513" cy="916745"/>
          </a:xfrm>
          <a:prstGeom prst="rect">
            <a:avLst/>
          </a:prstGeom>
        </p:spPr>
      </p:pic>
      <p:sp>
        <p:nvSpPr>
          <p:cNvPr id="24" name="CasellaDiTesto 23">
            <a:extLst>
              <a:ext uri="{FF2B5EF4-FFF2-40B4-BE49-F238E27FC236}">
                <a16:creationId xmlns:a16="http://schemas.microsoft.com/office/drawing/2014/main" id="{FC878DC9-D065-4E18-AB6C-92A5BB3A6F11}"/>
              </a:ext>
            </a:extLst>
          </p:cNvPr>
          <p:cNvSpPr txBox="1"/>
          <p:nvPr/>
        </p:nvSpPr>
        <p:spPr>
          <a:xfrm>
            <a:off x="5470997" y="331891"/>
            <a:ext cx="1085615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400" dirty="0">
                <a:solidFill>
                  <a:schemeClr val="accent1">
                    <a:lumMod val="75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AVE</a:t>
            </a:r>
          </a:p>
        </p:txBody>
      </p:sp>
      <p:cxnSp>
        <p:nvCxnSpPr>
          <p:cNvPr id="25" name="Connettore diritto 24">
            <a:extLst>
              <a:ext uri="{FF2B5EF4-FFF2-40B4-BE49-F238E27FC236}">
                <a16:creationId xmlns:a16="http://schemas.microsoft.com/office/drawing/2014/main" id="{1412446A-55A7-4454-A465-D2BB3F628423}"/>
              </a:ext>
            </a:extLst>
          </p:cNvPr>
          <p:cNvCxnSpPr>
            <a:cxnSpLocks/>
          </p:cNvCxnSpPr>
          <p:nvPr/>
        </p:nvCxnSpPr>
        <p:spPr>
          <a:xfrm>
            <a:off x="618227" y="6096473"/>
            <a:ext cx="2972698" cy="742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diritto 25">
            <a:extLst>
              <a:ext uri="{FF2B5EF4-FFF2-40B4-BE49-F238E27FC236}">
                <a16:creationId xmlns:a16="http://schemas.microsoft.com/office/drawing/2014/main" id="{73A047B7-CB9C-4A57-99B6-F176D87A42A2}"/>
              </a:ext>
            </a:extLst>
          </p:cNvPr>
          <p:cNvCxnSpPr>
            <a:cxnSpLocks/>
          </p:cNvCxnSpPr>
          <p:nvPr/>
        </p:nvCxnSpPr>
        <p:spPr>
          <a:xfrm flipV="1">
            <a:off x="8264106" y="6089048"/>
            <a:ext cx="3272286" cy="1485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diritto 26">
            <a:extLst>
              <a:ext uri="{FF2B5EF4-FFF2-40B4-BE49-F238E27FC236}">
                <a16:creationId xmlns:a16="http://schemas.microsoft.com/office/drawing/2014/main" id="{8AF4735A-22F1-49A2-87B8-1470178C4201}"/>
              </a:ext>
            </a:extLst>
          </p:cNvPr>
          <p:cNvCxnSpPr>
            <a:cxnSpLocks/>
          </p:cNvCxnSpPr>
          <p:nvPr/>
        </p:nvCxnSpPr>
        <p:spPr>
          <a:xfrm>
            <a:off x="618227" y="1139358"/>
            <a:ext cx="0" cy="495711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diritto 28">
            <a:extLst>
              <a:ext uri="{FF2B5EF4-FFF2-40B4-BE49-F238E27FC236}">
                <a16:creationId xmlns:a16="http://schemas.microsoft.com/office/drawing/2014/main" id="{1DD14F5C-3DF1-4A77-82C3-62C8AB40A06D}"/>
              </a:ext>
            </a:extLst>
          </p:cNvPr>
          <p:cNvCxnSpPr>
            <a:cxnSpLocks/>
          </p:cNvCxnSpPr>
          <p:nvPr/>
        </p:nvCxnSpPr>
        <p:spPr>
          <a:xfrm>
            <a:off x="11536392" y="1194300"/>
            <a:ext cx="0" cy="490217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ttore diritto 40">
            <a:extLst>
              <a:ext uri="{FF2B5EF4-FFF2-40B4-BE49-F238E27FC236}">
                <a16:creationId xmlns:a16="http://schemas.microsoft.com/office/drawing/2014/main" id="{4D7353A5-15C4-4225-A06B-37B367BBA114}"/>
              </a:ext>
            </a:extLst>
          </p:cNvPr>
          <p:cNvCxnSpPr>
            <a:cxnSpLocks/>
          </p:cNvCxnSpPr>
          <p:nvPr/>
        </p:nvCxnSpPr>
        <p:spPr>
          <a:xfrm flipV="1">
            <a:off x="6867525" y="6089049"/>
            <a:ext cx="617421" cy="1484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ttore diritto 44">
            <a:extLst>
              <a:ext uri="{FF2B5EF4-FFF2-40B4-BE49-F238E27FC236}">
                <a16:creationId xmlns:a16="http://schemas.microsoft.com/office/drawing/2014/main" id="{6B31327B-C3DF-4049-9BE3-1A7976F296DA}"/>
              </a:ext>
            </a:extLst>
          </p:cNvPr>
          <p:cNvCxnSpPr>
            <a:cxnSpLocks/>
          </p:cNvCxnSpPr>
          <p:nvPr/>
        </p:nvCxnSpPr>
        <p:spPr>
          <a:xfrm>
            <a:off x="4697461" y="6100186"/>
            <a:ext cx="623912" cy="371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itolo 1">
            <a:extLst>
              <a:ext uri="{FF2B5EF4-FFF2-40B4-BE49-F238E27FC236}">
                <a16:creationId xmlns:a16="http://schemas.microsoft.com/office/drawing/2014/main" id="{B6F95D28-448E-4DDF-81A2-13DE54D959E6}"/>
              </a:ext>
            </a:extLst>
          </p:cNvPr>
          <p:cNvSpPr txBox="1">
            <a:spLocks/>
          </p:cNvSpPr>
          <p:nvPr/>
        </p:nvSpPr>
        <p:spPr>
          <a:xfrm>
            <a:off x="1116624" y="2698154"/>
            <a:ext cx="10053343" cy="65071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4000" b="1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And </a:t>
            </a:r>
            <a:r>
              <a:rPr lang="it-IT" sz="4000" b="1" dirty="0" err="1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now</a:t>
            </a:r>
            <a:r>
              <a:rPr lang="it-IT" sz="4000" b="1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it-IT" sz="4000" b="1" dirty="0" err="1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we</a:t>
            </a:r>
            <a:r>
              <a:rPr lang="it-IT" sz="4000" b="1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it-IT" sz="4000" b="1" dirty="0" err="1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have</a:t>
            </a:r>
            <a:r>
              <a:rPr lang="it-IT" sz="4000" b="1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just to work</a:t>
            </a:r>
          </a:p>
        </p:txBody>
      </p:sp>
      <p:sp>
        <p:nvSpPr>
          <p:cNvPr id="18" name="Titolo 1">
            <a:extLst>
              <a:ext uri="{FF2B5EF4-FFF2-40B4-BE49-F238E27FC236}">
                <a16:creationId xmlns:a16="http://schemas.microsoft.com/office/drawing/2014/main" id="{56819CFA-1C92-47F9-91AA-E52BCC1A84AE}"/>
              </a:ext>
            </a:extLst>
          </p:cNvPr>
          <p:cNvSpPr txBox="1">
            <a:spLocks/>
          </p:cNvSpPr>
          <p:nvPr/>
        </p:nvSpPr>
        <p:spPr>
          <a:xfrm>
            <a:off x="3291260" y="3180710"/>
            <a:ext cx="10053347" cy="312518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  <a:spcBef>
                <a:spcPts val="300"/>
              </a:spcBef>
              <a:spcAft>
                <a:spcPts val="600"/>
              </a:spcAft>
            </a:pPr>
            <a:endParaRPr lang="it-IT" sz="1200" dirty="0">
              <a:solidFill>
                <a:schemeClr val="accent1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l"/>
            <a:endParaRPr lang="it-IT" sz="1800" dirty="0">
              <a:solidFill>
                <a:schemeClr val="accent1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06A1CD89-EBA8-47D3-BC4B-2B3BA3BA42E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5042" y="5745342"/>
            <a:ext cx="934666" cy="625564"/>
          </a:xfrm>
          <a:prstGeom prst="rect">
            <a:avLst/>
          </a:prstGeom>
        </p:spPr>
      </p:pic>
      <p:sp>
        <p:nvSpPr>
          <p:cNvPr id="17" name="Rectangle 13">
            <a:extLst>
              <a:ext uri="{FF2B5EF4-FFF2-40B4-BE49-F238E27FC236}">
                <a16:creationId xmlns:a16="http://schemas.microsoft.com/office/drawing/2014/main" id="{51092555-88F6-44DB-8FBE-3B0CFBD348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5028" y="97992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19" name="Rectangle 16">
            <a:extLst>
              <a:ext uri="{FF2B5EF4-FFF2-40B4-BE49-F238E27FC236}">
                <a16:creationId xmlns:a16="http://schemas.microsoft.com/office/drawing/2014/main" id="{01E9A532-60FB-4944-ACB2-28AA5F9274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5028" y="143712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it-IT" altLang="it-IT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it-IT" alt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" name="Rectangle 18">
            <a:extLst>
              <a:ext uri="{FF2B5EF4-FFF2-40B4-BE49-F238E27FC236}">
                <a16:creationId xmlns:a16="http://schemas.microsoft.com/office/drawing/2014/main" id="{48F2C5C4-2EBF-4A72-BEB8-C54E1E8041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5028" y="143712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22" name="Rectangle 19">
            <a:extLst>
              <a:ext uri="{FF2B5EF4-FFF2-40B4-BE49-F238E27FC236}">
                <a16:creationId xmlns:a16="http://schemas.microsoft.com/office/drawing/2014/main" id="{E062A89B-4C1B-4124-9E4A-011FDE2B5A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5028" y="320877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44045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Immagine 19">
            <a:extLst>
              <a:ext uri="{FF2B5EF4-FFF2-40B4-BE49-F238E27FC236}">
                <a16:creationId xmlns:a16="http://schemas.microsoft.com/office/drawing/2014/main" id="{3B31839A-B36F-4850-8BC8-CAB6D0113B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4400" y="385075"/>
            <a:ext cx="3191774" cy="701704"/>
          </a:xfrm>
          <a:prstGeom prst="rect">
            <a:avLst/>
          </a:prstGeom>
        </p:spPr>
      </p:pic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C28B1A80-6A01-46AE-B197-C9C305EC1D94}"/>
              </a:ext>
            </a:extLst>
          </p:cNvPr>
          <p:cNvCxnSpPr>
            <a:cxnSpLocks/>
          </p:cNvCxnSpPr>
          <p:nvPr/>
        </p:nvCxnSpPr>
        <p:spPr>
          <a:xfrm>
            <a:off x="7176235" y="639668"/>
            <a:ext cx="205402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ttore diritto 5">
            <a:extLst>
              <a:ext uri="{FF2B5EF4-FFF2-40B4-BE49-F238E27FC236}">
                <a16:creationId xmlns:a16="http://schemas.microsoft.com/office/drawing/2014/main" id="{BC995D12-3096-4CC7-B67C-12329A7828D2}"/>
              </a:ext>
            </a:extLst>
          </p:cNvPr>
          <p:cNvCxnSpPr>
            <a:cxnSpLocks/>
          </p:cNvCxnSpPr>
          <p:nvPr/>
        </p:nvCxnSpPr>
        <p:spPr>
          <a:xfrm>
            <a:off x="1978881" y="642904"/>
            <a:ext cx="2664524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Immagine 9">
            <a:extLst>
              <a:ext uri="{FF2B5EF4-FFF2-40B4-BE49-F238E27FC236}">
                <a16:creationId xmlns:a16="http://schemas.microsoft.com/office/drawing/2014/main" id="{04382754-737C-4BF4-B66D-5D35DAB06E6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1714" y="5798427"/>
            <a:ext cx="1307252" cy="621852"/>
          </a:xfrm>
          <a:prstGeom prst="rect">
            <a:avLst/>
          </a:prstGeom>
        </p:spPr>
      </p:pic>
      <p:pic>
        <p:nvPicPr>
          <p:cNvPr id="12" name="Immagine 11">
            <a:extLst>
              <a:ext uri="{FF2B5EF4-FFF2-40B4-BE49-F238E27FC236}">
                <a16:creationId xmlns:a16="http://schemas.microsoft.com/office/drawing/2014/main" id="{E739BBDE-A7DF-4F93-B899-4DC6357624E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4677" y="5745341"/>
            <a:ext cx="578335" cy="578335"/>
          </a:xfrm>
          <a:prstGeom prst="rect">
            <a:avLst/>
          </a:prstGeom>
        </p:spPr>
      </p:pic>
      <p:pic>
        <p:nvPicPr>
          <p:cNvPr id="16" name="Immagine 15">
            <a:extLst>
              <a:ext uri="{FF2B5EF4-FFF2-40B4-BE49-F238E27FC236}">
                <a16:creationId xmlns:a16="http://schemas.microsoft.com/office/drawing/2014/main" id="{69388259-6C5E-49D1-88A6-A4EC774FD4C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368" y="277555"/>
            <a:ext cx="1604513" cy="916745"/>
          </a:xfrm>
          <a:prstGeom prst="rect">
            <a:avLst/>
          </a:prstGeom>
        </p:spPr>
      </p:pic>
      <p:sp>
        <p:nvSpPr>
          <p:cNvPr id="24" name="CasellaDiTesto 23">
            <a:extLst>
              <a:ext uri="{FF2B5EF4-FFF2-40B4-BE49-F238E27FC236}">
                <a16:creationId xmlns:a16="http://schemas.microsoft.com/office/drawing/2014/main" id="{FC878DC9-D065-4E18-AB6C-92A5BB3A6F11}"/>
              </a:ext>
            </a:extLst>
          </p:cNvPr>
          <p:cNvSpPr txBox="1"/>
          <p:nvPr/>
        </p:nvSpPr>
        <p:spPr>
          <a:xfrm>
            <a:off x="5470997" y="331891"/>
            <a:ext cx="1085615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400" dirty="0">
                <a:solidFill>
                  <a:schemeClr val="accent1">
                    <a:lumMod val="75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AVE</a:t>
            </a:r>
          </a:p>
        </p:txBody>
      </p:sp>
      <p:cxnSp>
        <p:nvCxnSpPr>
          <p:cNvPr id="25" name="Connettore diritto 24">
            <a:extLst>
              <a:ext uri="{FF2B5EF4-FFF2-40B4-BE49-F238E27FC236}">
                <a16:creationId xmlns:a16="http://schemas.microsoft.com/office/drawing/2014/main" id="{1412446A-55A7-4454-A465-D2BB3F628423}"/>
              </a:ext>
            </a:extLst>
          </p:cNvPr>
          <p:cNvCxnSpPr>
            <a:cxnSpLocks/>
          </p:cNvCxnSpPr>
          <p:nvPr/>
        </p:nvCxnSpPr>
        <p:spPr>
          <a:xfrm>
            <a:off x="618227" y="6096473"/>
            <a:ext cx="2972698" cy="742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diritto 25">
            <a:extLst>
              <a:ext uri="{FF2B5EF4-FFF2-40B4-BE49-F238E27FC236}">
                <a16:creationId xmlns:a16="http://schemas.microsoft.com/office/drawing/2014/main" id="{73A047B7-CB9C-4A57-99B6-F176D87A42A2}"/>
              </a:ext>
            </a:extLst>
          </p:cNvPr>
          <p:cNvCxnSpPr>
            <a:cxnSpLocks/>
          </p:cNvCxnSpPr>
          <p:nvPr/>
        </p:nvCxnSpPr>
        <p:spPr>
          <a:xfrm flipV="1">
            <a:off x="8264106" y="6089048"/>
            <a:ext cx="3272286" cy="1485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diritto 26">
            <a:extLst>
              <a:ext uri="{FF2B5EF4-FFF2-40B4-BE49-F238E27FC236}">
                <a16:creationId xmlns:a16="http://schemas.microsoft.com/office/drawing/2014/main" id="{8AF4735A-22F1-49A2-87B8-1470178C4201}"/>
              </a:ext>
            </a:extLst>
          </p:cNvPr>
          <p:cNvCxnSpPr>
            <a:cxnSpLocks/>
          </p:cNvCxnSpPr>
          <p:nvPr/>
        </p:nvCxnSpPr>
        <p:spPr>
          <a:xfrm>
            <a:off x="618227" y="1139358"/>
            <a:ext cx="0" cy="495711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diritto 28">
            <a:extLst>
              <a:ext uri="{FF2B5EF4-FFF2-40B4-BE49-F238E27FC236}">
                <a16:creationId xmlns:a16="http://schemas.microsoft.com/office/drawing/2014/main" id="{1DD14F5C-3DF1-4A77-82C3-62C8AB40A06D}"/>
              </a:ext>
            </a:extLst>
          </p:cNvPr>
          <p:cNvCxnSpPr>
            <a:cxnSpLocks/>
          </p:cNvCxnSpPr>
          <p:nvPr/>
        </p:nvCxnSpPr>
        <p:spPr>
          <a:xfrm>
            <a:off x="11536392" y="1194300"/>
            <a:ext cx="0" cy="490217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ttore diritto 40">
            <a:extLst>
              <a:ext uri="{FF2B5EF4-FFF2-40B4-BE49-F238E27FC236}">
                <a16:creationId xmlns:a16="http://schemas.microsoft.com/office/drawing/2014/main" id="{4D7353A5-15C4-4225-A06B-37B367BBA114}"/>
              </a:ext>
            </a:extLst>
          </p:cNvPr>
          <p:cNvCxnSpPr>
            <a:cxnSpLocks/>
          </p:cNvCxnSpPr>
          <p:nvPr/>
        </p:nvCxnSpPr>
        <p:spPr>
          <a:xfrm flipV="1">
            <a:off x="6867525" y="6089049"/>
            <a:ext cx="617421" cy="1484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ttore diritto 44">
            <a:extLst>
              <a:ext uri="{FF2B5EF4-FFF2-40B4-BE49-F238E27FC236}">
                <a16:creationId xmlns:a16="http://schemas.microsoft.com/office/drawing/2014/main" id="{6B31327B-C3DF-4049-9BE3-1A7976F296DA}"/>
              </a:ext>
            </a:extLst>
          </p:cNvPr>
          <p:cNvCxnSpPr>
            <a:cxnSpLocks/>
          </p:cNvCxnSpPr>
          <p:nvPr/>
        </p:nvCxnSpPr>
        <p:spPr>
          <a:xfrm>
            <a:off x="4697461" y="6100186"/>
            <a:ext cx="623912" cy="371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itolo 1">
            <a:extLst>
              <a:ext uri="{FF2B5EF4-FFF2-40B4-BE49-F238E27FC236}">
                <a16:creationId xmlns:a16="http://schemas.microsoft.com/office/drawing/2014/main" id="{B6F95D28-448E-4DDF-81A2-13DE54D959E6}"/>
              </a:ext>
            </a:extLst>
          </p:cNvPr>
          <p:cNvSpPr txBox="1">
            <a:spLocks/>
          </p:cNvSpPr>
          <p:nvPr/>
        </p:nvSpPr>
        <p:spPr>
          <a:xfrm>
            <a:off x="2612924" y="940981"/>
            <a:ext cx="6684798" cy="65071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3200" b="1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AVE ? </a:t>
            </a:r>
            <a:r>
              <a:rPr lang="it-IT" sz="3200" b="1" dirty="0" err="1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What</a:t>
            </a:r>
            <a:r>
              <a:rPr lang="it-IT" sz="3200" b="1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it-IT" sz="3200" b="1" dirty="0" err="1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is</a:t>
            </a:r>
            <a:r>
              <a:rPr lang="it-IT" sz="3200" b="1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it-IT" sz="3200" b="1" dirty="0" err="1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this</a:t>
            </a:r>
            <a:r>
              <a:rPr lang="it-IT" sz="3200" b="1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?</a:t>
            </a:r>
          </a:p>
        </p:txBody>
      </p:sp>
      <p:sp>
        <p:nvSpPr>
          <p:cNvPr id="18" name="Titolo 1">
            <a:extLst>
              <a:ext uri="{FF2B5EF4-FFF2-40B4-BE49-F238E27FC236}">
                <a16:creationId xmlns:a16="http://schemas.microsoft.com/office/drawing/2014/main" id="{56819CFA-1C92-47F9-91AA-E52BCC1A84AE}"/>
              </a:ext>
            </a:extLst>
          </p:cNvPr>
          <p:cNvSpPr txBox="1">
            <a:spLocks/>
          </p:cNvSpPr>
          <p:nvPr/>
        </p:nvSpPr>
        <p:spPr>
          <a:xfrm>
            <a:off x="1088666" y="2673247"/>
            <a:ext cx="10053347" cy="312518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  <a:spcBef>
                <a:spcPts val="300"/>
              </a:spcBef>
              <a:spcAft>
                <a:spcPts val="600"/>
              </a:spcAft>
            </a:pPr>
            <a:r>
              <a:rPr lang="it-IT" sz="2000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AVE stays for </a:t>
            </a:r>
            <a:r>
              <a:rPr lang="it-IT" sz="2000" dirty="0" err="1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Acquisition</a:t>
            </a:r>
            <a:r>
              <a:rPr lang="it-IT" sz="2000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it-IT" sz="2000" dirty="0" err="1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Validation</a:t>
            </a:r>
            <a:r>
              <a:rPr lang="it-IT" sz="2000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it-IT" sz="2000" dirty="0" err="1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Elaboration</a:t>
            </a:r>
            <a:r>
              <a:rPr lang="it-IT" sz="2000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</a:p>
          <a:p>
            <a:pPr algn="l">
              <a:lnSpc>
                <a:spcPct val="100000"/>
              </a:lnSpc>
              <a:spcBef>
                <a:spcPts val="300"/>
              </a:spcBef>
              <a:spcAft>
                <a:spcPts val="600"/>
              </a:spcAft>
            </a:pPr>
            <a:endParaRPr lang="it-IT" sz="1200" dirty="0">
              <a:solidFill>
                <a:schemeClr val="accent1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l">
              <a:lnSpc>
                <a:spcPct val="100000"/>
              </a:lnSpc>
              <a:spcBef>
                <a:spcPts val="300"/>
              </a:spcBef>
              <a:spcAft>
                <a:spcPts val="600"/>
              </a:spcAft>
            </a:pPr>
            <a:r>
              <a:rPr lang="it-IT" sz="2000" dirty="0" err="1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It’s</a:t>
            </a:r>
            <a:r>
              <a:rPr lang="it-IT" sz="2000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the name of a project, co-</a:t>
            </a:r>
            <a:r>
              <a:rPr lang="it-IT" sz="2000" dirty="0" err="1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founded</a:t>
            </a:r>
            <a:r>
              <a:rPr lang="it-IT" sz="2000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by the Erasmus+ </a:t>
            </a:r>
            <a:r>
              <a:rPr lang="it-IT" sz="2000" dirty="0" err="1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Programme</a:t>
            </a:r>
            <a:r>
              <a:rPr lang="it-IT" sz="2000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of the </a:t>
            </a:r>
            <a:r>
              <a:rPr lang="it-IT" sz="2000" dirty="0" err="1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European</a:t>
            </a:r>
            <a:r>
              <a:rPr lang="it-IT" sz="2000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Union.</a:t>
            </a:r>
          </a:p>
          <a:p>
            <a:pPr algn="l">
              <a:lnSpc>
                <a:spcPct val="100000"/>
              </a:lnSpc>
              <a:spcBef>
                <a:spcPts val="300"/>
              </a:spcBef>
              <a:spcAft>
                <a:spcPts val="600"/>
              </a:spcAft>
            </a:pPr>
            <a:endParaRPr lang="it-IT" sz="1200" dirty="0">
              <a:solidFill>
                <a:schemeClr val="accent1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l">
              <a:lnSpc>
                <a:spcPct val="100000"/>
              </a:lnSpc>
              <a:spcBef>
                <a:spcPts val="300"/>
              </a:spcBef>
              <a:spcAft>
                <a:spcPts val="600"/>
              </a:spcAft>
            </a:pPr>
            <a:r>
              <a:rPr lang="it-IT" sz="2000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 project, </a:t>
            </a:r>
            <a:r>
              <a:rPr lang="it-IT" sz="2000" dirty="0" err="1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which</a:t>
            </a:r>
            <a:r>
              <a:rPr lang="it-IT" sz="2000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it-IT" sz="2000" dirty="0" err="1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will</a:t>
            </a:r>
            <a:r>
              <a:rPr lang="it-IT" sz="2000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last </a:t>
            </a:r>
            <a:r>
              <a:rPr lang="it-IT" sz="2000" dirty="0" err="1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two</a:t>
            </a:r>
            <a:r>
              <a:rPr lang="it-IT" sz="2000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it-IT" sz="2000" dirty="0" err="1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years</a:t>
            </a:r>
            <a:r>
              <a:rPr lang="it-IT" sz="2000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it-IT" sz="2000" dirty="0" err="1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involves</a:t>
            </a:r>
            <a:r>
              <a:rPr lang="it-IT" sz="2000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the </a:t>
            </a:r>
            <a:r>
              <a:rPr lang="it-IT" sz="2000" dirty="0" err="1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development</a:t>
            </a:r>
            <a:r>
              <a:rPr lang="it-IT" sz="2000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and the </a:t>
            </a:r>
            <a:r>
              <a:rPr lang="it-IT" sz="2000" dirty="0" err="1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implementation</a:t>
            </a:r>
            <a:r>
              <a:rPr lang="it-IT" sz="2000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of a common product by schools from </a:t>
            </a:r>
            <a:r>
              <a:rPr lang="it-IT" sz="2000" dirty="0" err="1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different</a:t>
            </a:r>
            <a:r>
              <a:rPr lang="it-IT" sz="2000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it-IT" sz="2000" dirty="0" err="1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European</a:t>
            </a:r>
            <a:r>
              <a:rPr lang="it-IT" sz="2000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countries.</a:t>
            </a:r>
          </a:p>
          <a:p>
            <a:pPr algn="l">
              <a:lnSpc>
                <a:spcPct val="100000"/>
              </a:lnSpc>
              <a:spcBef>
                <a:spcPts val="300"/>
              </a:spcBef>
              <a:spcAft>
                <a:spcPts val="600"/>
              </a:spcAft>
            </a:pPr>
            <a:endParaRPr lang="it-IT" sz="1200" dirty="0">
              <a:solidFill>
                <a:schemeClr val="accent1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l">
              <a:lnSpc>
                <a:spcPct val="100000"/>
              </a:lnSpc>
              <a:spcBef>
                <a:spcPts val="300"/>
              </a:spcBef>
              <a:spcAft>
                <a:spcPts val="600"/>
              </a:spcAft>
            </a:pPr>
            <a:r>
              <a:rPr lang="it-IT" sz="2000" dirty="0" err="1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Working</a:t>
            </a:r>
            <a:r>
              <a:rPr lang="it-IT" sz="2000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on a common product </a:t>
            </a:r>
            <a:r>
              <a:rPr lang="it-IT" sz="2000" dirty="0" err="1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means</a:t>
            </a:r>
            <a:r>
              <a:rPr lang="it-IT" sz="2000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for the schools to be </a:t>
            </a:r>
            <a:r>
              <a:rPr lang="it-IT" sz="2000" dirty="0" err="1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continuosly</a:t>
            </a:r>
            <a:r>
              <a:rPr lang="it-IT" sz="2000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in touch and to partecipate to milestones meetings.</a:t>
            </a:r>
          </a:p>
          <a:p>
            <a:pPr algn="l"/>
            <a:endParaRPr lang="it-IT" sz="1800" dirty="0">
              <a:solidFill>
                <a:schemeClr val="accent1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06A1CD89-EBA8-47D3-BC4B-2B3BA3BA42E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5042" y="5745342"/>
            <a:ext cx="934666" cy="625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77009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Immagine 19">
            <a:extLst>
              <a:ext uri="{FF2B5EF4-FFF2-40B4-BE49-F238E27FC236}">
                <a16:creationId xmlns:a16="http://schemas.microsoft.com/office/drawing/2014/main" id="{3B31839A-B36F-4850-8BC8-CAB6D0113B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4400" y="385075"/>
            <a:ext cx="3191774" cy="701704"/>
          </a:xfrm>
          <a:prstGeom prst="rect">
            <a:avLst/>
          </a:prstGeom>
        </p:spPr>
      </p:pic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C28B1A80-6A01-46AE-B197-C9C305EC1D94}"/>
              </a:ext>
            </a:extLst>
          </p:cNvPr>
          <p:cNvCxnSpPr>
            <a:cxnSpLocks/>
          </p:cNvCxnSpPr>
          <p:nvPr/>
        </p:nvCxnSpPr>
        <p:spPr>
          <a:xfrm>
            <a:off x="7176235" y="639668"/>
            <a:ext cx="205402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ttore diritto 5">
            <a:extLst>
              <a:ext uri="{FF2B5EF4-FFF2-40B4-BE49-F238E27FC236}">
                <a16:creationId xmlns:a16="http://schemas.microsoft.com/office/drawing/2014/main" id="{BC995D12-3096-4CC7-B67C-12329A7828D2}"/>
              </a:ext>
            </a:extLst>
          </p:cNvPr>
          <p:cNvCxnSpPr>
            <a:cxnSpLocks/>
          </p:cNvCxnSpPr>
          <p:nvPr/>
        </p:nvCxnSpPr>
        <p:spPr>
          <a:xfrm>
            <a:off x="1978881" y="642904"/>
            <a:ext cx="2664524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Immagine 9">
            <a:extLst>
              <a:ext uri="{FF2B5EF4-FFF2-40B4-BE49-F238E27FC236}">
                <a16:creationId xmlns:a16="http://schemas.microsoft.com/office/drawing/2014/main" id="{04382754-737C-4BF4-B66D-5D35DAB06E6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1714" y="5798427"/>
            <a:ext cx="1307252" cy="621852"/>
          </a:xfrm>
          <a:prstGeom prst="rect">
            <a:avLst/>
          </a:prstGeom>
        </p:spPr>
      </p:pic>
      <p:pic>
        <p:nvPicPr>
          <p:cNvPr id="12" name="Immagine 11">
            <a:extLst>
              <a:ext uri="{FF2B5EF4-FFF2-40B4-BE49-F238E27FC236}">
                <a16:creationId xmlns:a16="http://schemas.microsoft.com/office/drawing/2014/main" id="{E739BBDE-A7DF-4F93-B899-4DC6357624E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4677" y="5745341"/>
            <a:ext cx="578335" cy="578335"/>
          </a:xfrm>
          <a:prstGeom prst="rect">
            <a:avLst/>
          </a:prstGeom>
        </p:spPr>
      </p:pic>
      <p:pic>
        <p:nvPicPr>
          <p:cNvPr id="16" name="Immagine 15">
            <a:extLst>
              <a:ext uri="{FF2B5EF4-FFF2-40B4-BE49-F238E27FC236}">
                <a16:creationId xmlns:a16="http://schemas.microsoft.com/office/drawing/2014/main" id="{69388259-6C5E-49D1-88A6-A4EC774FD4C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368" y="277555"/>
            <a:ext cx="1604513" cy="916745"/>
          </a:xfrm>
          <a:prstGeom prst="rect">
            <a:avLst/>
          </a:prstGeom>
        </p:spPr>
      </p:pic>
      <p:sp>
        <p:nvSpPr>
          <p:cNvPr id="24" name="CasellaDiTesto 23">
            <a:extLst>
              <a:ext uri="{FF2B5EF4-FFF2-40B4-BE49-F238E27FC236}">
                <a16:creationId xmlns:a16="http://schemas.microsoft.com/office/drawing/2014/main" id="{FC878DC9-D065-4E18-AB6C-92A5BB3A6F11}"/>
              </a:ext>
            </a:extLst>
          </p:cNvPr>
          <p:cNvSpPr txBox="1"/>
          <p:nvPr/>
        </p:nvSpPr>
        <p:spPr>
          <a:xfrm>
            <a:off x="5470997" y="331891"/>
            <a:ext cx="1085615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400" dirty="0">
                <a:solidFill>
                  <a:schemeClr val="accent1">
                    <a:lumMod val="75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AVE</a:t>
            </a:r>
          </a:p>
        </p:txBody>
      </p:sp>
      <p:cxnSp>
        <p:nvCxnSpPr>
          <p:cNvPr id="25" name="Connettore diritto 24">
            <a:extLst>
              <a:ext uri="{FF2B5EF4-FFF2-40B4-BE49-F238E27FC236}">
                <a16:creationId xmlns:a16="http://schemas.microsoft.com/office/drawing/2014/main" id="{1412446A-55A7-4454-A465-D2BB3F628423}"/>
              </a:ext>
            </a:extLst>
          </p:cNvPr>
          <p:cNvCxnSpPr>
            <a:cxnSpLocks/>
          </p:cNvCxnSpPr>
          <p:nvPr/>
        </p:nvCxnSpPr>
        <p:spPr>
          <a:xfrm>
            <a:off x="618227" y="6096473"/>
            <a:ext cx="2972698" cy="742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diritto 25">
            <a:extLst>
              <a:ext uri="{FF2B5EF4-FFF2-40B4-BE49-F238E27FC236}">
                <a16:creationId xmlns:a16="http://schemas.microsoft.com/office/drawing/2014/main" id="{73A047B7-CB9C-4A57-99B6-F176D87A42A2}"/>
              </a:ext>
            </a:extLst>
          </p:cNvPr>
          <p:cNvCxnSpPr>
            <a:cxnSpLocks/>
          </p:cNvCxnSpPr>
          <p:nvPr/>
        </p:nvCxnSpPr>
        <p:spPr>
          <a:xfrm flipV="1">
            <a:off x="8264106" y="6089048"/>
            <a:ext cx="3272286" cy="1485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diritto 26">
            <a:extLst>
              <a:ext uri="{FF2B5EF4-FFF2-40B4-BE49-F238E27FC236}">
                <a16:creationId xmlns:a16="http://schemas.microsoft.com/office/drawing/2014/main" id="{8AF4735A-22F1-49A2-87B8-1470178C4201}"/>
              </a:ext>
            </a:extLst>
          </p:cNvPr>
          <p:cNvCxnSpPr>
            <a:cxnSpLocks/>
          </p:cNvCxnSpPr>
          <p:nvPr/>
        </p:nvCxnSpPr>
        <p:spPr>
          <a:xfrm>
            <a:off x="618227" y="1139358"/>
            <a:ext cx="0" cy="495711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diritto 28">
            <a:extLst>
              <a:ext uri="{FF2B5EF4-FFF2-40B4-BE49-F238E27FC236}">
                <a16:creationId xmlns:a16="http://schemas.microsoft.com/office/drawing/2014/main" id="{1DD14F5C-3DF1-4A77-82C3-62C8AB40A06D}"/>
              </a:ext>
            </a:extLst>
          </p:cNvPr>
          <p:cNvCxnSpPr>
            <a:cxnSpLocks/>
          </p:cNvCxnSpPr>
          <p:nvPr/>
        </p:nvCxnSpPr>
        <p:spPr>
          <a:xfrm>
            <a:off x="11536392" y="1194300"/>
            <a:ext cx="0" cy="490217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ttore diritto 40">
            <a:extLst>
              <a:ext uri="{FF2B5EF4-FFF2-40B4-BE49-F238E27FC236}">
                <a16:creationId xmlns:a16="http://schemas.microsoft.com/office/drawing/2014/main" id="{4D7353A5-15C4-4225-A06B-37B367BBA114}"/>
              </a:ext>
            </a:extLst>
          </p:cNvPr>
          <p:cNvCxnSpPr>
            <a:cxnSpLocks/>
          </p:cNvCxnSpPr>
          <p:nvPr/>
        </p:nvCxnSpPr>
        <p:spPr>
          <a:xfrm flipV="1">
            <a:off x="6867525" y="6089049"/>
            <a:ext cx="617421" cy="1484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ttore diritto 44">
            <a:extLst>
              <a:ext uri="{FF2B5EF4-FFF2-40B4-BE49-F238E27FC236}">
                <a16:creationId xmlns:a16="http://schemas.microsoft.com/office/drawing/2014/main" id="{6B31327B-C3DF-4049-9BE3-1A7976F296DA}"/>
              </a:ext>
            </a:extLst>
          </p:cNvPr>
          <p:cNvCxnSpPr>
            <a:cxnSpLocks/>
          </p:cNvCxnSpPr>
          <p:nvPr/>
        </p:nvCxnSpPr>
        <p:spPr>
          <a:xfrm>
            <a:off x="4697461" y="6100186"/>
            <a:ext cx="623912" cy="371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itolo 1">
            <a:extLst>
              <a:ext uri="{FF2B5EF4-FFF2-40B4-BE49-F238E27FC236}">
                <a16:creationId xmlns:a16="http://schemas.microsoft.com/office/drawing/2014/main" id="{B6F95D28-448E-4DDF-81A2-13DE54D959E6}"/>
              </a:ext>
            </a:extLst>
          </p:cNvPr>
          <p:cNvSpPr txBox="1">
            <a:spLocks/>
          </p:cNvSpPr>
          <p:nvPr/>
        </p:nvSpPr>
        <p:spPr>
          <a:xfrm>
            <a:off x="2612924" y="940981"/>
            <a:ext cx="6684798" cy="65071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3200" b="1" dirty="0" err="1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Which</a:t>
            </a:r>
            <a:r>
              <a:rPr lang="it-IT" sz="3200" b="1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schools are </a:t>
            </a:r>
            <a:r>
              <a:rPr lang="it-IT" sz="3200" b="1" dirty="0" err="1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involved</a:t>
            </a:r>
            <a:r>
              <a:rPr lang="it-IT" sz="3200" b="1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?</a:t>
            </a:r>
          </a:p>
        </p:txBody>
      </p:sp>
      <p:sp>
        <p:nvSpPr>
          <p:cNvPr id="18" name="Titolo 1">
            <a:extLst>
              <a:ext uri="{FF2B5EF4-FFF2-40B4-BE49-F238E27FC236}">
                <a16:creationId xmlns:a16="http://schemas.microsoft.com/office/drawing/2014/main" id="{56819CFA-1C92-47F9-91AA-E52BCC1A84AE}"/>
              </a:ext>
            </a:extLst>
          </p:cNvPr>
          <p:cNvSpPr txBox="1">
            <a:spLocks/>
          </p:cNvSpPr>
          <p:nvPr/>
        </p:nvSpPr>
        <p:spPr>
          <a:xfrm>
            <a:off x="1186232" y="2200787"/>
            <a:ext cx="10053347" cy="312518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  <a:spcBef>
                <a:spcPts val="300"/>
              </a:spcBef>
              <a:spcAft>
                <a:spcPts val="600"/>
              </a:spcAft>
            </a:pPr>
            <a:r>
              <a:rPr lang="it-IT" sz="2400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 </a:t>
            </a:r>
            <a:r>
              <a:rPr lang="it-IT" sz="2400" dirty="0" err="1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this</a:t>
            </a:r>
            <a:r>
              <a:rPr lang="it-IT" sz="2400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project are </a:t>
            </a:r>
            <a:r>
              <a:rPr lang="it-IT" sz="2400" dirty="0" err="1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involved</a:t>
            </a:r>
            <a:r>
              <a:rPr lang="it-IT" sz="2400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it-IT" sz="2400" dirty="0" err="1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three</a:t>
            </a:r>
            <a:r>
              <a:rPr lang="it-IT" sz="2400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schools:</a:t>
            </a:r>
          </a:p>
          <a:p>
            <a:pPr algn="l">
              <a:lnSpc>
                <a:spcPct val="100000"/>
              </a:lnSpc>
              <a:spcBef>
                <a:spcPts val="300"/>
              </a:spcBef>
              <a:spcAft>
                <a:spcPts val="600"/>
              </a:spcAft>
            </a:pPr>
            <a:endParaRPr lang="it-IT" sz="1200" dirty="0">
              <a:solidFill>
                <a:schemeClr val="accent1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 algn="l">
              <a:lnSpc>
                <a:spcPct val="100000"/>
              </a:lnSpc>
              <a:spcBef>
                <a:spcPts val="3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2400" b="1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Istituto di Istruzione Superiore «Olivetti» </a:t>
            </a:r>
            <a:r>
              <a:rPr lang="it-IT" sz="2400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– Ivrea – </a:t>
            </a:r>
            <a:r>
              <a:rPr lang="it-IT" sz="2400" dirty="0" err="1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Italy</a:t>
            </a:r>
            <a:endParaRPr lang="it-IT" sz="2400" dirty="0">
              <a:solidFill>
                <a:schemeClr val="accent1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l">
              <a:lnSpc>
                <a:spcPct val="100000"/>
              </a:lnSpc>
              <a:spcBef>
                <a:spcPts val="300"/>
              </a:spcBef>
              <a:spcAft>
                <a:spcPts val="600"/>
              </a:spcAft>
            </a:pPr>
            <a:endParaRPr lang="it-IT" sz="1200" dirty="0">
              <a:solidFill>
                <a:schemeClr val="accent1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 algn="l">
              <a:lnSpc>
                <a:spcPct val="100000"/>
              </a:lnSpc>
              <a:spcBef>
                <a:spcPts val="3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2400" b="1" dirty="0" err="1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Stredna</a:t>
            </a:r>
            <a:r>
              <a:rPr lang="it-IT" sz="2400" b="1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it-IT" sz="2400" b="1" dirty="0" err="1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priemyselna</a:t>
            </a:r>
            <a:r>
              <a:rPr lang="it-IT" sz="2400" b="1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it-IT" sz="2400" b="1" dirty="0" err="1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skola</a:t>
            </a:r>
            <a:r>
              <a:rPr lang="it-IT" sz="2400" b="1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it-IT" sz="2400" b="1" dirty="0" err="1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elektrotechnicka</a:t>
            </a:r>
            <a:r>
              <a:rPr lang="it-IT" sz="2400" b="1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it-IT" sz="2400" b="1" dirty="0" err="1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Karola</a:t>
            </a:r>
            <a:r>
              <a:rPr lang="it-IT" sz="2400" b="1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it-IT" sz="2400" b="1" dirty="0" err="1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Adlera</a:t>
            </a:r>
            <a:r>
              <a:rPr lang="it-IT" sz="2400" b="1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it-IT" sz="2400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– Bratislava – </a:t>
            </a:r>
            <a:r>
              <a:rPr lang="it-IT" sz="2400" dirty="0" err="1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Slovakia</a:t>
            </a:r>
            <a:endParaRPr lang="it-IT" sz="2400" dirty="0">
              <a:solidFill>
                <a:schemeClr val="accent1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l">
              <a:lnSpc>
                <a:spcPct val="100000"/>
              </a:lnSpc>
              <a:spcBef>
                <a:spcPts val="300"/>
              </a:spcBef>
              <a:spcAft>
                <a:spcPts val="600"/>
              </a:spcAft>
            </a:pPr>
            <a:endParaRPr lang="it-IT" sz="1200" dirty="0">
              <a:solidFill>
                <a:schemeClr val="accent1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 algn="l">
              <a:lnSpc>
                <a:spcPct val="100000"/>
              </a:lnSpc>
              <a:spcBef>
                <a:spcPts val="3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I. </a:t>
            </a:r>
            <a:r>
              <a:rPr lang="en-US" sz="2400" b="1" dirty="0" err="1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tehnicka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2400" b="1" dirty="0" err="1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skola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Tesla 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– Zagreb - Croatia</a:t>
            </a:r>
            <a:endParaRPr lang="it-IT" sz="2400" dirty="0">
              <a:solidFill>
                <a:schemeClr val="accent1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it-IT" sz="1800" dirty="0">
              <a:solidFill>
                <a:schemeClr val="accent1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06A1CD89-EBA8-47D3-BC4B-2B3BA3BA42E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5042" y="5745342"/>
            <a:ext cx="934666" cy="625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14484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Immagine 19">
            <a:extLst>
              <a:ext uri="{FF2B5EF4-FFF2-40B4-BE49-F238E27FC236}">
                <a16:creationId xmlns:a16="http://schemas.microsoft.com/office/drawing/2014/main" id="{3B31839A-B36F-4850-8BC8-CAB6D0113B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4400" y="385075"/>
            <a:ext cx="3191774" cy="701704"/>
          </a:xfrm>
          <a:prstGeom prst="rect">
            <a:avLst/>
          </a:prstGeom>
        </p:spPr>
      </p:pic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C28B1A80-6A01-46AE-B197-C9C305EC1D94}"/>
              </a:ext>
            </a:extLst>
          </p:cNvPr>
          <p:cNvCxnSpPr>
            <a:cxnSpLocks/>
          </p:cNvCxnSpPr>
          <p:nvPr/>
        </p:nvCxnSpPr>
        <p:spPr>
          <a:xfrm>
            <a:off x="7176235" y="639668"/>
            <a:ext cx="205402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ttore diritto 5">
            <a:extLst>
              <a:ext uri="{FF2B5EF4-FFF2-40B4-BE49-F238E27FC236}">
                <a16:creationId xmlns:a16="http://schemas.microsoft.com/office/drawing/2014/main" id="{BC995D12-3096-4CC7-B67C-12329A7828D2}"/>
              </a:ext>
            </a:extLst>
          </p:cNvPr>
          <p:cNvCxnSpPr>
            <a:cxnSpLocks/>
          </p:cNvCxnSpPr>
          <p:nvPr/>
        </p:nvCxnSpPr>
        <p:spPr>
          <a:xfrm>
            <a:off x="1978881" y="642904"/>
            <a:ext cx="2664524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Immagine 9">
            <a:extLst>
              <a:ext uri="{FF2B5EF4-FFF2-40B4-BE49-F238E27FC236}">
                <a16:creationId xmlns:a16="http://schemas.microsoft.com/office/drawing/2014/main" id="{04382754-737C-4BF4-B66D-5D35DAB06E6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1714" y="5798427"/>
            <a:ext cx="1307252" cy="621852"/>
          </a:xfrm>
          <a:prstGeom prst="rect">
            <a:avLst/>
          </a:prstGeom>
        </p:spPr>
      </p:pic>
      <p:pic>
        <p:nvPicPr>
          <p:cNvPr id="12" name="Immagine 11">
            <a:extLst>
              <a:ext uri="{FF2B5EF4-FFF2-40B4-BE49-F238E27FC236}">
                <a16:creationId xmlns:a16="http://schemas.microsoft.com/office/drawing/2014/main" id="{E739BBDE-A7DF-4F93-B899-4DC6357624E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4677" y="5745341"/>
            <a:ext cx="578335" cy="578335"/>
          </a:xfrm>
          <a:prstGeom prst="rect">
            <a:avLst/>
          </a:prstGeom>
        </p:spPr>
      </p:pic>
      <p:pic>
        <p:nvPicPr>
          <p:cNvPr id="16" name="Immagine 15">
            <a:extLst>
              <a:ext uri="{FF2B5EF4-FFF2-40B4-BE49-F238E27FC236}">
                <a16:creationId xmlns:a16="http://schemas.microsoft.com/office/drawing/2014/main" id="{69388259-6C5E-49D1-88A6-A4EC774FD4C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368" y="277555"/>
            <a:ext cx="1604513" cy="916745"/>
          </a:xfrm>
          <a:prstGeom prst="rect">
            <a:avLst/>
          </a:prstGeom>
        </p:spPr>
      </p:pic>
      <p:sp>
        <p:nvSpPr>
          <p:cNvPr id="24" name="CasellaDiTesto 23">
            <a:extLst>
              <a:ext uri="{FF2B5EF4-FFF2-40B4-BE49-F238E27FC236}">
                <a16:creationId xmlns:a16="http://schemas.microsoft.com/office/drawing/2014/main" id="{FC878DC9-D065-4E18-AB6C-92A5BB3A6F11}"/>
              </a:ext>
            </a:extLst>
          </p:cNvPr>
          <p:cNvSpPr txBox="1"/>
          <p:nvPr/>
        </p:nvSpPr>
        <p:spPr>
          <a:xfrm>
            <a:off x="5470997" y="331891"/>
            <a:ext cx="1085615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400" dirty="0">
                <a:solidFill>
                  <a:schemeClr val="accent1">
                    <a:lumMod val="75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AVE</a:t>
            </a:r>
          </a:p>
        </p:txBody>
      </p:sp>
      <p:cxnSp>
        <p:nvCxnSpPr>
          <p:cNvPr id="25" name="Connettore diritto 24">
            <a:extLst>
              <a:ext uri="{FF2B5EF4-FFF2-40B4-BE49-F238E27FC236}">
                <a16:creationId xmlns:a16="http://schemas.microsoft.com/office/drawing/2014/main" id="{1412446A-55A7-4454-A465-D2BB3F628423}"/>
              </a:ext>
            </a:extLst>
          </p:cNvPr>
          <p:cNvCxnSpPr>
            <a:cxnSpLocks/>
          </p:cNvCxnSpPr>
          <p:nvPr/>
        </p:nvCxnSpPr>
        <p:spPr>
          <a:xfrm>
            <a:off x="618227" y="6096473"/>
            <a:ext cx="2972698" cy="742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diritto 25">
            <a:extLst>
              <a:ext uri="{FF2B5EF4-FFF2-40B4-BE49-F238E27FC236}">
                <a16:creationId xmlns:a16="http://schemas.microsoft.com/office/drawing/2014/main" id="{73A047B7-CB9C-4A57-99B6-F176D87A42A2}"/>
              </a:ext>
            </a:extLst>
          </p:cNvPr>
          <p:cNvCxnSpPr>
            <a:cxnSpLocks/>
          </p:cNvCxnSpPr>
          <p:nvPr/>
        </p:nvCxnSpPr>
        <p:spPr>
          <a:xfrm flipV="1">
            <a:off x="8264106" y="6089048"/>
            <a:ext cx="3272286" cy="1485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diritto 26">
            <a:extLst>
              <a:ext uri="{FF2B5EF4-FFF2-40B4-BE49-F238E27FC236}">
                <a16:creationId xmlns:a16="http://schemas.microsoft.com/office/drawing/2014/main" id="{8AF4735A-22F1-49A2-87B8-1470178C4201}"/>
              </a:ext>
            </a:extLst>
          </p:cNvPr>
          <p:cNvCxnSpPr>
            <a:cxnSpLocks/>
          </p:cNvCxnSpPr>
          <p:nvPr/>
        </p:nvCxnSpPr>
        <p:spPr>
          <a:xfrm>
            <a:off x="618227" y="1139358"/>
            <a:ext cx="0" cy="495711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diritto 28">
            <a:extLst>
              <a:ext uri="{FF2B5EF4-FFF2-40B4-BE49-F238E27FC236}">
                <a16:creationId xmlns:a16="http://schemas.microsoft.com/office/drawing/2014/main" id="{1DD14F5C-3DF1-4A77-82C3-62C8AB40A06D}"/>
              </a:ext>
            </a:extLst>
          </p:cNvPr>
          <p:cNvCxnSpPr>
            <a:cxnSpLocks/>
          </p:cNvCxnSpPr>
          <p:nvPr/>
        </p:nvCxnSpPr>
        <p:spPr>
          <a:xfrm>
            <a:off x="11536392" y="1194300"/>
            <a:ext cx="0" cy="490217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ttore diritto 40">
            <a:extLst>
              <a:ext uri="{FF2B5EF4-FFF2-40B4-BE49-F238E27FC236}">
                <a16:creationId xmlns:a16="http://schemas.microsoft.com/office/drawing/2014/main" id="{4D7353A5-15C4-4225-A06B-37B367BBA114}"/>
              </a:ext>
            </a:extLst>
          </p:cNvPr>
          <p:cNvCxnSpPr>
            <a:cxnSpLocks/>
          </p:cNvCxnSpPr>
          <p:nvPr/>
        </p:nvCxnSpPr>
        <p:spPr>
          <a:xfrm flipV="1">
            <a:off x="6867525" y="6089049"/>
            <a:ext cx="617421" cy="1484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ttore diritto 44">
            <a:extLst>
              <a:ext uri="{FF2B5EF4-FFF2-40B4-BE49-F238E27FC236}">
                <a16:creationId xmlns:a16="http://schemas.microsoft.com/office/drawing/2014/main" id="{6B31327B-C3DF-4049-9BE3-1A7976F296DA}"/>
              </a:ext>
            </a:extLst>
          </p:cNvPr>
          <p:cNvCxnSpPr>
            <a:cxnSpLocks/>
          </p:cNvCxnSpPr>
          <p:nvPr/>
        </p:nvCxnSpPr>
        <p:spPr>
          <a:xfrm>
            <a:off x="4697461" y="6100186"/>
            <a:ext cx="623912" cy="371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itolo 1">
            <a:extLst>
              <a:ext uri="{FF2B5EF4-FFF2-40B4-BE49-F238E27FC236}">
                <a16:creationId xmlns:a16="http://schemas.microsoft.com/office/drawing/2014/main" id="{B6F95D28-448E-4DDF-81A2-13DE54D959E6}"/>
              </a:ext>
            </a:extLst>
          </p:cNvPr>
          <p:cNvSpPr txBox="1">
            <a:spLocks/>
          </p:cNvSpPr>
          <p:nvPr/>
        </p:nvSpPr>
        <p:spPr>
          <a:xfrm>
            <a:off x="1976393" y="940981"/>
            <a:ext cx="8110579" cy="65071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3200" b="1" dirty="0" err="1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What</a:t>
            </a:r>
            <a:r>
              <a:rPr lang="it-IT" sz="3200" b="1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it-IT" sz="3200" b="1" dirty="0" err="1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about</a:t>
            </a:r>
            <a:r>
              <a:rPr lang="it-IT" sz="3200" b="1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the common product?</a:t>
            </a:r>
          </a:p>
        </p:txBody>
      </p:sp>
      <p:sp>
        <p:nvSpPr>
          <p:cNvPr id="18" name="Titolo 1">
            <a:extLst>
              <a:ext uri="{FF2B5EF4-FFF2-40B4-BE49-F238E27FC236}">
                <a16:creationId xmlns:a16="http://schemas.microsoft.com/office/drawing/2014/main" id="{56819CFA-1C92-47F9-91AA-E52BCC1A84AE}"/>
              </a:ext>
            </a:extLst>
          </p:cNvPr>
          <p:cNvSpPr txBox="1">
            <a:spLocks/>
          </p:cNvSpPr>
          <p:nvPr/>
        </p:nvSpPr>
        <p:spPr>
          <a:xfrm>
            <a:off x="3291260" y="3180710"/>
            <a:ext cx="10053347" cy="312518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  <a:spcBef>
                <a:spcPts val="300"/>
              </a:spcBef>
              <a:spcAft>
                <a:spcPts val="600"/>
              </a:spcAft>
            </a:pPr>
            <a:endParaRPr lang="it-IT" sz="1200" dirty="0">
              <a:solidFill>
                <a:schemeClr val="accent1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l"/>
            <a:endParaRPr lang="it-IT" sz="1800" dirty="0">
              <a:solidFill>
                <a:schemeClr val="accent1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06A1CD89-EBA8-47D3-BC4B-2B3BA3BA42E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5042" y="5745342"/>
            <a:ext cx="934666" cy="625564"/>
          </a:xfrm>
          <a:prstGeom prst="rect">
            <a:avLst/>
          </a:prstGeom>
        </p:spPr>
      </p:pic>
      <p:pic>
        <p:nvPicPr>
          <p:cNvPr id="2051" name="Elemento grafico 8" descr="Persona su sedia a rotelle">
            <a:extLst>
              <a:ext uri="{FF2B5EF4-FFF2-40B4-BE49-F238E27FC236}">
                <a16:creationId xmlns:a16="http://schemas.microsoft.com/office/drawing/2014/main" id="{2D1463D8-3373-46F9-A9C7-D7882318BD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3778" y="4548959"/>
            <a:ext cx="581025" cy="581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Elemento grafico 9" descr="Persona con bastone">
            <a:extLst>
              <a:ext uri="{FF2B5EF4-FFF2-40B4-BE49-F238E27FC236}">
                <a16:creationId xmlns:a16="http://schemas.microsoft.com/office/drawing/2014/main" id="{A039ACAC-BDFF-4748-89D3-05663EC4CE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698" y="3824505"/>
            <a:ext cx="619125" cy="619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" name="Elemento grafico 10" descr="Uomo">
            <a:extLst>
              <a:ext uri="{FF2B5EF4-FFF2-40B4-BE49-F238E27FC236}">
                <a16:creationId xmlns:a16="http://schemas.microsoft.com/office/drawing/2014/main" id="{10513ED8-7B2B-491A-88CE-86F24B72BF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698" y="3143250"/>
            <a:ext cx="571500" cy="57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ttangolo 7">
            <a:extLst>
              <a:ext uri="{FF2B5EF4-FFF2-40B4-BE49-F238E27FC236}">
                <a16:creationId xmlns:a16="http://schemas.microsoft.com/office/drawing/2014/main" id="{A09BC61F-B7FC-4719-BCA8-1EC4127548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25192" y="3594561"/>
            <a:ext cx="1397000" cy="963612"/>
          </a:xfrm>
          <a:prstGeom prst="rect">
            <a:avLst/>
          </a:prstGeom>
          <a:solidFill>
            <a:srgbClr val="4F81BD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1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Remote </a:t>
            </a:r>
            <a:r>
              <a:rPr kumimoji="0" lang="it-IT" altLang="it-IT" sz="1100" b="1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Consultation</a:t>
            </a:r>
            <a:endParaRPr kumimoji="0" lang="it-IT" altLang="it-IT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Rettangolo 5">
            <a:extLst>
              <a:ext uri="{FF2B5EF4-FFF2-40B4-BE49-F238E27FC236}">
                <a16:creationId xmlns:a16="http://schemas.microsoft.com/office/drawing/2014/main" id="{937F0F6B-C38E-4A74-AC8C-97C6AEC88B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01358" y="3803268"/>
            <a:ext cx="1397000" cy="571500"/>
          </a:xfrm>
          <a:prstGeom prst="rect">
            <a:avLst/>
          </a:prstGeom>
          <a:solidFill>
            <a:srgbClr val="4F81BD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100" b="1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Server</a:t>
            </a:r>
            <a:endParaRPr kumimoji="0" lang="it-IT" altLang="it-IT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100" b="1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DB</a:t>
            </a:r>
            <a:endParaRPr kumimoji="0" lang="it-IT" alt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" name="Figura a mano libera: forma 4">
            <a:extLst>
              <a:ext uri="{FF2B5EF4-FFF2-40B4-BE49-F238E27FC236}">
                <a16:creationId xmlns:a16="http://schemas.microsoft.com/office/drawing/2014/main" id="{9EE28C50-3FB2-4617-B5D1-33FDFF121B31}"/>
              </a:ext>
            </a:extLst>
          </p:cNvPr>
          <p:cNvSpPr>
            <a:spLocks noChangeAspect="1" noEditPoints="1" noChangeArrowheads="1"/>
          </p:cNvSpPr>
          <p:nvPr/>
        </p:nvSpPr>
        <p:spPr bwMode="auto">
          <a:xfrm>
            <a:off x="7400117" y="3645207"/>
            <a:ext cx="1239837" cy="831850"/>
          </a:xfrm>
          <a:custGeom>
            <a:avLst/>
            <a:gdLst>
              <a:gd name="T0" fmla="*/ 3847 w 21600"/>
              <a:gd name="T1" fmla="*/ 415607 h 21600"/>
              <a:gd name="T2" fmla="*/ 620078 w 21600"/>
              <a:gd name="T3" fmla="*/ 830330 h 21600"/>
              <a:gd name="T4" fmla="*/ 1239122 w 21600"/>
              <a:gd name="T5" fmla="*/ 415607 h 21600"/>
              <a:gd name="T6" fmla="*/ 620078 w 21600"/>
              <a:gd name="T7" fmla="*/ 47525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0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1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300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7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7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0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0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50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2" y="6774"/>
                  <a:pt x="1922" y="6981"/>
                  <a:pt x="1942" y="7186"/>
                </a:cubicBezTo>
                <a:lnTo>
                  <a:pt x="1949" y="7180"/>
                </a:ln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10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548DD4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1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WEB</a:t>
            </a:r>
            <a:endParaRPr kumimoji="0" lang="it-IT" altLang="it-IT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8" name="Freccia bidirezionale orizzontale 3">
            <a:extLst>
              <a:ext uri="{FF2B5EF4-FFF2-40B4-BE49-F238E27FC236}">
                <a16:creationId xmlns:a16="http://schemas.microsoft.com/office/drawing/2014/main" id="{BF281214-F14F-4351-A24E-8F4834D9DC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05413" y="4023931"/>
            <a:ext cx="561975" cy="90487"/>
          </a:xfrm>
          <a:prstGeom prst="leftRightArrow">
            <a:avLst>
              <a:gd name="adj1" fmla="val 50000"/>
              <a:gd name="adj2" fmla="val 124211"/>
            </a:avLst>
          </a:prstGeom>
          <a:solidFill>
            <a:srgbClr val="548DD4"/>
          </a:solidFill>
          <a:ln w="9525">
            <a:solidFill>
              <a:srgbClr val="00B0F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9" name="Freccia bidirezionale orizzontale 2">
            <a:extLst>
              <a:ext uri="{FF2B5EF4-FFF2-40B4-BE49-F238E27FC236}">
                <a16:creationId xmlns:a16="http://schemas.microsoft.com/office/drawing/2014/main" id="{64A22EAD-A2C5-4241-9C27-3B9E28D9DC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38037" y="4023930"/>
            <a:ext cx="422275" cy="90487"/>
          </a:xfrm>
          <a:prstGeom prst="leftRightArrow">
            <a:avLst>
              <a:gd name="adj1" fmla="val 50000"/>
              <a:gd name="adj2" fmla="val 93334"/>
            </a:avLst>
          </a:prstGeom>
          <a:solidFill>
            <a:srgbClr val="548DD4"/>
          </a:solidFill>
          <a:ln w="9525">
            <a:solidFill>
              <a:srgbClr val="00B0F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1" name="Freccia bidirezionale orizzontale 1">
            <a:extLst>
              <a:ext uri="{FF2B5EF4-FFF2-40B4-BE49-F238E27FC236}">
                <a16:creationId xmlns:a16="http://schemas.microsoft.com/office/drawing/2014/main" id="{E01E21A3-3109-45FE-A1DD-3BCACF22EC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92677" y="4028692"/>
            <a:ext cx="641350" cy="85725"/>
          </a:xfrm>
          <a:prstGeom prst="leftRightArrow">
            <a:avLst>
              <a:gd name="adj1" fmla="val 50000"/>
              <a:gd name="adj2" fmla="val 149630"/>
            </a:avLst>
          </a:prstGeom>
          <a:solidFill>
            <a:srgbClr val="548DD4"/>
          </a:solidFill>
          <a:ln w="9525">
            <a:solidFill>
              <a:srgbClr val="00B0F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3" name="Freccia bidirezionale orizzontale 11">
            <a:extLst>
              <a:ext uri="{FF2B5EF4-FFF2-40B4-BE49-F238E27FC236}">
                <a16:creationId xmlns:a16="http://schemas.microsoft.com/office/drawing/2014/main" id="{E56B9488-D898-4502-ACD3-ACF47CB067F5}"/>
              </a:ext>
            </a:extLst>
          </p:cNvPr>
          <p:cNvSpPr>
            <a:spLocks noChangeArrowheads="1"/>
          </p:cNvSpPr>
          <p:nvPr/>
        </p:nvSpPr>
        <p:spPr bwMode="auto">
          <a:xfrm rot="-3159985">
            <a:off x="1582420" y="4546685"/>
            <a:ext cx="387350" cy="46037"/>
          </a:xfrm>
          <a:prstGeom prst="leftRightArrow">
            <a:avLst>
              <a:gd name="adj1" fmla="val 50000"/>
              <a:gd name="adj2" fmla="val 123092"/>
            </a:avLst>
          </a:prstGeom>
          <a:solidFill>
            <a:srgbClr val="548DD4"/>
          </a:solidFill>
          <a:ln w="9525">
            <a:solidFill>
              <a:srgbClr val="00B0F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4" name="Freccia bidirezionale orizzontale 12">
            <a:extLst>
              <a:ext uri="{FF2B5EF4-FFF2-40B4-BE49-F238E27FC236}">
                <a16:creationId xmlns:a16="http://schemas.microsoft.com/office/drawing/2014/main" id="{E6F31121-053F-4387-8EF3-AD14769134C2}"/>
              </a:ext>
            </a:extLst>
          </p:cNvPr>
          <p:cNvSpPr>
            <a:spLocks noChangeArrowheads="1"/>
          </p:cNvSpPr>
          <p:nvPr/>
        </p:nvSpPr>
        <p:spPr bwMode="auto">
          <a:xfrm rot="-7778307">
            <a:off x="1464536" y="3550854"/>
            <a:ext cx="387350" cy="46037"/>
          </a:xfrm>
          <a:prstGeom prst="leftRightArrow">
            <a:avLst>
              <a:gd name="adj1" fmla="val 50000"/>
              <a:gd name="adj2" fmla="val 123092"/>
            </a:avLst>
          </a:prstGeom>
          <a:solidFill>
            <a:srgbClr val="548DD4"/>
          </a:solidFill>
          <a:ln w="9525">
            <a:solidFill>
              <a:srgbClr val="00B0F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5" name="Freccia bidirezionale orizzontale 13">
            <a:extLst>
              <a:ext uri="{FF2B5EF4-FFF2-40B4-BE49-F238E27FC236}">
                <a16:creationId xmlns:a16="http://schemas.microsoft.com/office/drawing/2014/main" id="{768EBAFB-8977-4CBD-9B73-0C1A87851C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0202" y="4069175"/>
            <a:ext cx="260350" cy="46037"/>
          </a:xfrm>
          <a:prstGeom prst="leftRightArrow">
            <a:avLst>
              <a:gd name="adj1" fmla="val 50000"/>
              <a:gd name="adj2" fmla="val 123054"/>
            </a:avLst>
          </a:prstGeom>
          <a:solidFill>
            <a:srgbClr val="548DD4"/>
          </a:solidFill>
          <a:ln w="9525">
            <a:solidFill>
              <a:srgbClr val="00B0F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7" name="Rectangle 13">
            <a:extLst>
              <a:ext uri="{FF2B5EF4-FFF2-40B4-BE49-F238E27FC236}">
                <a16:creationId xmlns:a16="http://schemas.microsoft.com/office/drawing/2014/main" id="{51092555-88F6-44DB-8FBE-3B0CFBD348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5028" y="97992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19" name="Rectangle 16">
            <a:extLst>
              <a:ext uri="{FF2B5EF4-FFF2-40B4-BE49-F238E27FC236}">
                <a16:creationId xmlns:a16="http://schemas.microsoft.com/office/drawing/2014/main" id="{01E9A532-60FB-4944-ACB2-28AA5F9274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5028" y="143712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it-IT" altLang="it-IT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it-IT" alt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" name="Rectangle 18">
            <a:extLst>
              <a:ext uri="{FF2B5EF4-FFF2-40B4-BE49-F238E27FC236}">
                <a16:creationId xmlns:a16="http://schemas.microsoft.com/office/drawing/2014/main" id="{48F2C5C4-2EBF-4A72-BEB8-C54E1E8041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5028" y="143712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22" name="Rectangle 19">
            <a:extLst>
              <a:ext uri="{FF2B5EF4-FFF2-40B4-BE49-F238E27FC236}">
                <a16:creationId xmlns:a16="http://schemas.microsoft.com/office/drawing/2014/main" id="{E062A89B-4C1B-4124-9E4A-011FDE2B5A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5028" y="320877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3" name="Titolo 1">
            <a:extLst>
              <a:ext uri="{FF2B5EF4-FFF2-40B4-BE49-F238E27FC236}">
                <a16:creationId xmlns:a16="http://schemas.microsoft.com/office/drawing/2014/main" id="{B6788AFC-DC6B-4EDA-A088-3BD65D8F8113}"/>
              </a:ext>
            </a:extLst>
          </p:cNvPr>
          <p:cNvSpPr txBox="1">
            <a:spLocks/>
          </p:cNvSpPr>
          <p:nvPr/>
        </p:nvSpPr>
        <p:spPr>
          <a:xfrm>
            <a:off x="1309982" y="2312423"/>
            <a:ext cx="9610715" cy="65071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GB" sz="1800" dirty="0">
              <a:solidFill>
                <a:schemeClr val="accent1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l"/>
            <a:endParaRPr lang="en-GB" sz="1800" dirty="0">
              <a:solidFill>
                <a:schemeClr val="accent1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l">
              <a:spcBef>
                <a:spcPts val="300"/>
              </a:spcBef>
              <a:spcAft>
                <a:spcPts val="600"/>
              </a:spcAft>
            </a:pPr>
            <a:r>
              <a:rPr lang="en-GB" sz="1800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 product is an acquisition system remotely consultable.</a:t>
            </a:r>
          </a:p>
          <a:p>
            <a:pPr algn="l">
              <a:spcBef>
                <a:spcPts val="300"/>
              </a:spcBef>
              <a:spcAft>
                <a:spcPts val="600"/>
              </a:spcAft>
            </a:pPr>
            <a:r>
              <a:rPr lang="en-GB" sz="1800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 system will measure people’s primary vital signs that need to be monitored. </a:t>
            </a:r>
            <a:endParaRPr lang="it-IT" sz="1800" dirty="0">
              <a:solidFill>
                <a:schemeClr val="accent1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l">
              <a:spcBef>
                <a:spcPts val="300"/>
              </a:spcBef>
              <a:spcAft>
                <a:spcPts val="600"/>
              </a:spcAft>
            </a:pPr>
            <a:r>
              <a:rPr lang="en-GB" sz="1800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 data collected will be sent to a server, where they will be archived in a database, which will be accessible for remote management and consultation.</a:t>
            </a:r>
            <a:endParaRPr lang="it-IT" sz="1800" dirty="0">
              <a:solidFill>
                <a:schemeClr val="accent1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4" name="Rettangolo 7">
            <a:extLst>
              <a:ext uri="{FF2B5EF4-FFF2-40B4-BE49-F238E27FC236}">
                <a16:creationId xmlns:a16="http://schemas.microsoft.com/office/drawing/2014/main" id="{EE6C3920-8EDD-41F1-AB0D-743FF86BE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07467" y="3585347"/>
            <a:ext cx="1397000" cy="963612"/>
          </a:xfrm>
          <a:prstGeom prst="rect">
            <a:avLst/>
          </a:prstGeom>
          <a:solidFill>
            <a:srgbClr val="4F81BD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100" b="1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Sensors</a:t>
            </a:r>
            <a:r>
              <a:rPr kumimoji="0" lang="it-IT" altLang="it-IT" sz="11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and </a:t>
            </a:r>
            <a:r>
              <a:rPr kumimoji="0" lang="it-IT" altLang="it-IT" sz="1100" b="1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acquisition</a:t>
            </a:r>
            <a:r>
              <a:rPr kumimoji="0" lang="it-IT" altLang="it-IT" sz="11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System</a:t>
            </a:r>
            <a:endParaRPr kumimoji="0" lang="it-IT" altLang="it-IT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04060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Immagine 19">
            <a:extLst>
              <a:ext uri="{FF2B5EF4-FFF2-40B4-BE49-F238E27FC236}">
                <a16:creationId xmlns:a16="http://schemas.microsoft.com/office/drawing/2014/main" id="{3B31839A-B36F-4850-8BC8-CAB6D0113B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4400" y="385075"/>
            <a:ext cx="3191774" cy="701704"/>
          </a:xfrm>
          <a:prstGeom prst="rect">
            <a:avLst/>
          </a:prstGeom>
        </p:spPr>
      </p:pic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C28B1A80-6A01-46AE-B197-C9C305EC1D94}"/>
              </a:ext>
            </a:extLst>
          </p:cNvPr>
          <p:cNvCxnSpPr>
            <a:cxnSpLocks/>
          </p:cNvCxnSpPr>
          <p:nvPr/>
        </p:nvCxnSpPr>
        <p:spPr>
          <a:xfrm>
            <a:off x="7176235" y="639668"/>
            <a:ext cx="205402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ttore diritto 5">
            <a:extLst>
              <a:ext uri="{FF2B5EF4-FFF2-40B4-BE49-F238E27FC236}">
                <a16:creationId xmlns:a16="http://schemas.microsoft.com/office/drawing/2014/main" id="{BC995D12-3096-4CC7-B67C-12329A7828D2}"/>
              </a:ext>
            </a:extLst>
          </p:cNvPr>
          <p:cNvCxnSpPr>
            <a:cxnSpLocks/>
          </p:cNvCxnSpPr>
          <p:nvPr/>
        </p:nvCxnSpPr>
        <p:spPr>
          <a:xfrm>
            <a:off x="1978881" y="642904"/>
            <a:ext cx="2664524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Immagine 9">
            <a:extLst>
              <a:ext uri="{FF2B5EF4-FFF2-40B4-BE49-F238E27FC236}">
                <a16:creationId xmlns:a16="http://schemas.microsoft.com/office/drawing/2014/main" id="{04382754-737C-4BF4-B66D-5D35DAB06E6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1714" y="5798427"/>
            <a:ext cx="1307252" cy="621852"/>
          </a:xfrm>
          <a:prstGeom prst="rect">
            <a:avLst/>
          </a:prstGeom>
        </p:spPr>
      </p:pic>
      <p:pic>
        <p:nvPicPr>
          <p:cNvPr id="12" name="Immagine 11">
            <a:extLst>
              <a:ext uri="{FF2B5EF4-FFF2-40B4-BE49-F238E27FC236}">
                <a16:creationId xmlns:a16="http://schemas.microsoft.com/office/drawing/2014/main" id="{E739BBDE-A7DF-4F93-B899-4DC6357624E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4677" y="5745341"/>
            <a:ext cx="578335" cy="578335"/>
          </a:xfrm>
          <a:prstGeom prst="rect">
            <a:avLst/>
          </a:prstGeom>
        </p:spPr>
      </p:pic>
      <p:pic>
        <p:nvPicPr>
          <p:cNvPr id="16" name="Immagine 15">
            <a:extLst>
              <a:ext uri="{FF2B5EF4-FFF2-40B4-BE49-F238E27FC236}">
                <a16:creationId xmlns:a16="http://schemas.microsoft.com/office/drawing/2014/main" id="{69388259-6C5E-49D1-88A6-A4EC774FD4C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368" y="277555"/>
            <a:ext cx="1604513" cy="916745"/>
          </a:xfrm>
          <a:prstGeom prst="rect">
            <a:avLst/>
          </a:prstGeom>
        </p:spPr>
      </p:pic>
      <p:sp>
        <p:nvSpPr>
          <p:cNvPr id="24" name="CasellaDiTesto 23">
            <a:extLst>
              <a:ext uri="{FF2B5EF4-FFF2-40B4-BE49-F238E27FC236}">
                <a16:creationId xmlns:a16="http://schemas.microsoft.com/office/drawing/2014/main" id="{FC878DC9-D065-4E18-AB6C-92A5BB3A6F11}"/>
              </a:ext>
            </a:extLst>
          </p:cNvPr>
          <p:cNvSpPr txBox="1"/>
          <p:nvPr/>
        </p:nvSpPr>
        <p:spPr>
          <a:xfrm>
            <a:off x="5470997" y="331891"/>
            <a:ext cx="1085615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400" dirty="0">
                <a:solidFill>
                  <a:schemeClr val="accent1">
                    <a:lumMod val="75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AVE</a:t>
            </a:r>
          </a:p>
        </p:txBody>
      </p:sp>
      <p:cxnSp>
        <p:nvCxnSpPr>
          <p:cNvPr id="25" name="Connettore diritto 24">
            <a:extLst>
              <a:ext uri="{FF2B5EF4-FFF2-40B4-BE49-F238E27FC236}">
                <a16:creationId xmlns:a16="http://schemas.microsoft.com/office/drawing/2014/main" id="{1412446A-55A7-4454-A465-D2BB3F628423}"/>
              </a:ext>
            </a:extLst>
          </p:cNvPr>
          <p:cNvCxnSpPr>
            <a:cxnSpLocks/>
          </p:cNvCxnSpPr>
          <p:nvPr/>
        </p:nvCxnSpPr>
        <p:spPr>
          <a:xfrm>
            <a:off x="618227" y="6096473"/>
            <a:ext cx="2972698" cy="742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diritto 25">
            <a:extLst>
              <a:ext uri="{FF2B5EF4-FFF2-40B4-BE49-F238E27FC236}">
                <a16:creationId xmlns:a16="http://schemas.microsoft.com/office/drawing/2014/main" id="{73A047B7-CB9C-4A57-99B6-F176D87A42A2}"/>
              </a:ext>
            </a:extLst>
          </p:cNvPr>
          <p:cNvCxnSpPr>
            <a:cxnSpLocks/>
          </p:cNvCxnSpPr>
          <p:nvPr/>
        </p:nvCxnSpPr>
        <p:spPr>
          <a:xfrm flipV="1">
            <a:off x="8264106" y="6089048"/>
            <a:ext cx="3272286" cy="1485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diritto 26">
            <a:extLst>
              <a:ext uri="{FF2B5EF4-FFF2-40B4-BE49-F238E27FC236}">
                <a16:creationId xmlns:a16="http://schemas.microsoft.com/office/drawing/2014/main" id="{8AF4735A-22F1-49A2-87B8-1470178C4201}"/>
              </a:ext>
            </a:extLst>
          </p:cNvPr>
          <p:cNvCxnSpPr>
            <a:cxnSpLocks/>
          </p:cNvCxnSpPr>
          <p:nvPr/>
        </p:nvCxnSpPr>
        <p:spPr>
          <a:xfrm>
            <a:off x="618227" y="1139358"/>
            <a:ext cx="0" cy="495711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diritto 28">
            <a:extLst>
              <a:ext uri="{FF2B5EF4-FFF2-40B4-BE49-F238E27FC236}">
                <a16:creationId xmlns:a16="http://schemas.microsoft.com/office/drawing/2014/main" id="{1DD14F5C-3DF1-4A77-82C3-62C8AB40A06D}"/>
              </a:ext>
            </a:extLst>
          </p:cNvPr>
          <p:cNvCxnSpPr>
            <a:cxnSpLocks/>
          </p:cNvCxnSpPr>
          <p:nvPr/>
        </p:nvCxnSpPr>
        <p:spPr>
          <a:xfrm>
            <a:off x="11536392" y="1194300"/>
            <a:ext cx="0" cy="490217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ttore diritto 40">
            <a:extLst>
              <a:ext uri="{FF2B5EF4-FFF2-40B4-BE49-F238E27FC236}">
                <a16:creationId xmlns:a16="http://schemas.microsoft.com/office/drawing/2014/main" id="{4D7353A5-15C4-4225-A06B-37B367BBA114}"/>
              </a:ext>
            </a:extLst>
          </p:cNvPr>
          <p:cNvCxnSpPr>
            <a:cxnSpLocks/>
          </p:cNvCxnSpPr>
          <p:nvPr/>
        </p:nvCxnSpPr>
        <p:spPr>
          <a:xfrm flipV="1">
            <a:off x="6867525" y="6089049"/>
            <a:ext cx="617421" cy="1484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ttore diritto 44">
            <a:extLst>
              <a:ext uri="{FF2B5EF4-FFF2-40B4-BE49-F238E27FC236}">
                <a16:creationId xmlns:a16="http://schemas.microsoft.com/office/drawing/2014/main" id="{6B31327B-C3DF-4049-9BE3-1A7976F296DA}"/>
              </a:ext>
            </a:extLst>
          </p:cNvPr>
          <p:cNvCxnSpPr>
            <a:cxnSpLocks/>
          </p:cNvCxnSpPr>
          <p:nvPr/>
        </p:nvCxnSpPr>
        <p:spPr>
          <a:xfrm>
            <a:off x="4697461" y="6100186"/>
            <a:ext cx="623912" cy="371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itolo 1">
            <a:extLst>
              <a:ext uri="{FF2B5EF4-FFF2-40B4-BE49-F238E27FC236}">
                <a16:creationId xmlns:a16="http://schemas.microsoft.com/office/drawing/2014/main" id="{B6F95D28-448E-4DDF-81A2-13DE54D959E6}"/>
              </a:ext>
            </a:extLst>
          </p:cNvPr>
          <p:cNvSpPr txBox="1">
            <a:spLocks/>
          </p:cNvSpPr>
          <p:nvPr/>
        </p:nvSpPr>
        <p:spPr>
          <a:xfrm>
            <a:off x="1976393" y="940981"/>
            <a:ext cx="8110579" cy="65071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3200" b="1" dirty="0" err="1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Details</a:t>
            </a:r>
            <a:r>
              <a:rPr lang="it-IT" sz="3200" b="1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of </a:t>
            </a:r>
            <a:r>
              <a:rPr lang="it-IT" sz="3200" b="1" dirty="0" err="1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possible</a:t>
            </a:r>
            <a:r>
              <a:rPr lang="it-IT" sz="3200" b="1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it-IT" sz="3200" b="1" dirty="0" err="1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applications</a:t>
            </a:r>
            <a:r>
              <a:rPr lang="it-IT" sz="3200" b="1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?</a:t>
            </a:r>
          </a:p>
        </p:txBody>
      </p:sp>
      <p:sp>
        <p:nvSpPr>
          <p:cNvPr id="18" name="Titolo 1">
            <a:extLst>
              <a:ext uri="{FF2B5EF4-FFF2-40B4-BE49-F238E27FC236}">
                <a16:creationId xmlns:a16="http://schemas.microsoft.com/office/drawing/2014/main" id="{56819CFA-1C92-47F9-91AA-E52BCC1A84AE}"/>
              </a:ext>
            </a:extLst>
          </p:cNvPr>
          <p:cNvSpPr txBox="1">
            <a:spLocks/>
          </p:cNvSpPr>
          <p:nvPr/>
        </p:nvSpPr>
        <p:spPr>
          <a:xfrm>
            <a:off x="3291260" y="3180710"/>
            <a:ext cx="10053347" cy="312518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  <a:spcBef>
                <a:spcPts val="300"/>
              </a:spcBef>
              <a:spcAft>
                <a:spcPts val="600"/>
              </a:spcAft>
            </a:pPr>
            <a:endParaRPr lang="it-IT" sz="1200" dirty="0">
              <a:solidFill>
                <a:schemeClr val="accent1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l"/>
            <a:endParaRPr lang="it-IT" sz="1800" dirty="0">
              <a:solidFill>
                <a:schemeClr val="accent1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06A1CD89-EBA8-47D3-BC4B-2B3BA3BA42E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5042" y="5745342"/>
            <a:ext cx="934666" cy="625564"/>
          </a:xfrm>
          <a:prstGeom prst="rect">
            <a:avLst/>
          </a:prstGeom>
        </p:spPr>
      </p:pic>
      <p:sp>
        <p:nvSpPr>
          <p:cNvPr id="17" name="Rectangle 13">
            <a:extLst>
              <a:ext uri="{FF2B5EF4-FFF2-40B4-BE49-F238E27FC236}">
                <a16:creationId xmlns:a16="http://schemas.microsoft.com/office/drawing/2014/main" id="{51092555-88F6-44DB-8FBE-3B0CFBD348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5028" y="97992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19" name="Rectangle 16">
            <a:extLst>
              <a:ext uri="{FF2B5EF4-FFF2-40B4-BE49-F238E27FC236}">
                <a16:creationId xmlns:a16="http://schemas.microsoft.com/office/drawing/2014/main" id="{01E9A532-60FB-4944-ACB2-28AA5F9274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5028" y="143712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it-IT" altLang="it-IT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it-IT" alt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" name="Rectangle 18">
            <a:extLst>
              <a:ext uri="{FF2B5EF4-FFF2-40B4-BE49-F238E27FC236}">
                <a16:creationId xmlns:a16="http://schemas.microsoft.com/office/drawing/2014/main" id="{48F2C5C4-2EBF-4A72-BEB8-C54E1E8041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5028" y="143712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22" name="Rectangle 19">
            <a:extLst>
              <a:ext uri="{FF2B5EF4-FFF2-40B4-BE49-F238E27FC236}">
                <a16:creationId xmlns:a16="http://schemas.microsoft.com/office/drawing/2014/main" id="{E062A89B-4C1B-4124-9E4A-011FDE2B5A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5028" y="320877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3" name="Titolo 1">
            <a:extLst>
              <a:ext uri="{FF2B5EF4-FFF2-40B4-BE49-F238E27FC236}">
                <a16:creationId xmlns:a16="http://schemas.microsoft.com/office/drawing/2014/main" id="{B6788AFC-DC6B-4EDA-A088-3BD65D8F8113}"/>
              </a:ext>
            </a:extLst>
          </p:cNvPr>
          <p:cNvSpPr txBox="1">
            <a:spLocks/>
          </p:cNvSpPr>
          <p:nvPr/>
        </p:nvSpPr>
        <p:spPr>
          <a:xfrm>
            <a:off x="1290642" y="1651500"/>
            <a:ext cx="9610715" cy="375452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300"/>
              </a:spcBef>
              <a:spcAft>
                <a:spcPts val="600"/>
              </a:spcAft>
            </a:pPr>
            <a:r>
              <a:rPr lang="en-GB" sz="1600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 goal is write a Software Package made up by two parts:</a:t>
            </a:r>
          </a:p>
          <a:p>
            <a:pPr marL="285750" indent="-285750" algn="l">
              <a:spcBef>
                <a:spcPts val="3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 core, covering the issues concerning acquisition, communication, storage, Database</a:t>
            </a:r>
          </a:p>
          <a:p>
            <a:pPr marL="285750" indent="-285750" algn="l">
              <a:spcBef>
                <a:spcPts val="3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 Web and mobile application, responsible to collect data from Database showing them to the User.</a:t>
            </a:r>
          </a:p>
          <a:p>
            <a:pPr algn="l">
              <a:spcBef>
                <a:spcPts val="300"/>
              </a:spcBef>
              <a:spcAft>
                <a:spcPts val="600"/>
              </a:spcAft>
            </a:pPr>
            <a:endParaRPr lang="en-GB" sz="1200" dirty="0">
              <a:solidFill>
                <a:schemeClr val="accent1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l">
              <a:spcBef>
                <a:spcPts val="300"/>
              </a:spcBef>
              <a:spcAft>
                <a:spcPts val="600"/>
              </a:spcAft>
            </a:pPr>
            <a:r>
              <a:rPr lang="en-GB" sz="1600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We thought about three possible remotely monitoring applications:</a:t>
            </a:r>
          </a:p>
          <a:p>
            <a:pPr marL="285750" indent="-285750" algn="l">
              <a:spcBef>
                <a:spcPts val="3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Sick people</a:t>
            </a:r>
          </a:p>
          <a:p>
            <a:pPr marL="285750" indent="-285750" algn="l">
              <a:spcBef>
                <a:spcPts val="3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Sportsmen in action</a:t>
            </a:r>
          </a:p>
          <a:p>
            <a:pPr marL="285750" indent="-285750" algn="l">
              <a:spcBef>
                <a:spcPts val="3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Workers in extreme working conditions.</a:t>
            </a:r>
          </a:p>
          <a:p>
            <a:pPr algn="l">
              <a:spcBef>
                <a:spcPts val="300"/>
              </a:spcBef>
              <a:spcAft>
                <a:spcPts val="600"/>
              </a:spcAft>
            </a:pPr>
            <a:endParaRPr lang="en-GB" sz="1200" dirty="0">
              <a:solidFill>
                <a:schemeClr val="accent1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l">
              <a:spcBef>
                <a:spcPts val="300"/>
              </a:spcBef>
              <a:spcAft>
                <a:spcPts val="600"/>
              </a:spcAft>
            </a:pPr>
            <a:r>
              <a:rPr lang="en-GB" sz="1600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 schools participate in common in developing the core while every school is responsible to develop its own application.</a:t>
            </a:r>
          </a:p>
        </p:txBody>
      </p:sp>
    </p:spTree>
    <p:extLst>
      <p:ext uri="{BB962C8B-B14F-4D97-AF65-F5344CB8AC3E}">
        <p14:creationId xmlns:p14="http://schemas.microsoft.com/office/powerpoint/2010/main" val="31685664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Immagine 19">
            <a:extLst>
              <a:ext uri="{FF2B5EF4-FFF2-40B4-BE49-F238E27FC236}">
                <a16:creationId xmlns:a16="http://schemas.microsoft.com/office/drawing/2014/main" id="{3B31839A-B36F-4850-8BC8-CAB6D0113B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4400" y="385075"/>
            <a:ext cx="3191774" cy="701704"/>
          </a:xfrm>
          <a:prstGeom prst="rect">
            <a:avLst/>
          </a:prstGeom>
        </p:spPr>
      </p:pic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C28B1A80-6A01-46AE-B197-C9C305EC1D94}"/>
              </a:ext>
            </a:extLst>
          </p:cNvPr>
          <p:cNvCxnSpPr>
            <a:cxnSpLocks/>
          </p:cNvCxnSpPr>
          <p:nvPr/>
        </p:nvCxnSpPr>
        <p:spPr>
          <a:xfrm>
            <a:off x="7176235" y="639668"/>
            <a:ext cx="205402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ttore diritto 5">
            <a:extLst>
              <a:ext uri="{FF2B5EF4-FFF2-40B4-BE49-F238E27FC236}">
                <a16:creationId xmlns:a16="http://schemas.microsoft.com/office/drawing/2014/main" id="{BC995D12-3096-4CC7-B67C-12329A7828D2}"/>
              </a:ext>
            </a:extLst>
          </p:cNvPr>
          <p:cNvCxnSpPr>
            <a:cxnSpLocks/>
          </p:cNvCxnSpPr>
          <p:nvPr/>
        </p:nvCxnSpPr>
        <p:spPr>
          <a:xfrm>
            <a:off x="1978881" y="642904"/>
            <a:ext cx="2664524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Immagine 9">
            <a:extLst>
              <a:ext uri="{FF2B5EF4-FFF2-40B4-BE49-F238E27FC236}">
                <a16:creationId xmlns:a16="http://schemas.microsoft.com/office/drawing/2014/main" id="{04382754-737C-4BF4-B66D-5D35DAB06E6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1714" y="5798427"/>
            <a:ext cx="1307252" cy="621852"/>
          </a:xfrm>
          <a:prstGeom prst="rect">
            <a:avLst/>
          </a:prstGeom>
        </p:spPr>
      </p:pic>
      <p:pic>
        <p:nvPicPr>
          <p:cNvPr id="12" name="Immagine 11">
            <a:extLst>
              <a:ext uri="{FF2B5EF4-FFF2-40B4-BE49-F238E27FC236}">
                <a16:creationId xmlns:a16="http://schemas.microsoft.com/office/drawing/2014/main" id="{E739BBDE-A7DF-4F93-B899-4DC6357624E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4677" y="5745341"/>
            <a:ext cx="578335" cy="578335"/>
          </a:xfrm>
          <a:prstGeom prst="rect">
            <a:avLst/>
          </a:prstGeom>
        </p:spPr>
      </p:pic>
      <p:pic>
        <p:nvPicPr>
          <p:cNvPr id="16" name="Immagine 15">
            <a:extLst>
              <a:ext uri="{FF2B5EF4-FFF2-40B4-BE49-F238E27FC236}">
                <a16:creationId xmlns:a16="http://schemas.microsoft.com/office/drawing/2014/main" id="{69388259-6C5E-49D1-88A6-A4EC774FD4C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368" y="277555"/>
            <a:ext cx="1604513" cy="916745"/>
          </a:xfrm>
          <a:prstGeom prst="rect">
            <a:avLst/>
          </a:prstGeom>
        </p:spPr>
      </p:pic>
      <p:sp>
        <p:nvSpPr>
          <p:cNvPr id="24" name="CasellaDiTesto 23">
            <a:extLst>
              <a:ext uri="{FF2B5EF4-FFF2-40B4-BE49-F238E27FC236}">
                <a16:creationId xmlns:a16="http://schemas.microsoft.com/office/drawing/2014/main" id="{FC878DC9-D065-4E18-AB6C-92A5BB3A6F11}"/>
              </a:ext>
            </a:extLst>
          </p:cNvPr>
          <p:cNvSpPr txBox="1"/>
          <p:nvPr/>
        </p:nvSpPr>
        <p:spPr>
          <a:xfrm>
            <a:off x="5470997" y="331891"/>
            <a:ext cx="1085615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400" dirty="0">
                <a:solidFill>
                  <a:schemeClr val="accent1">
                    <a:lumMod val="75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AVE</a:t>
            </a:r>
          </a:p>
        </p:txBody>
      </p:sp>
      <p:cxnSp>
        <p:nvCxnSpPr>
          <p:cNvPr id="25" name="Connettore diritto 24">
            <a:extLst>
              <a:ext uri="{FF2B5EF4-FFF2-40B4-BE49-F238E27FC236}">
                <a16:creationId xmlns:a16="http://schemas.microsoft.com/office/drawing/2014/main" id="{1412446A-55A7-4454-A465-D2BB3F628423}"/>
              </a:ext>
            </a:extLst>
          </p:cNvPr>
          <p:cNvCxnSpPr>
            <a:cxnSpLocks/>
          </p:cNvCxnSpPr>
          <p:nvPr/>
        </p:nvCxnSpPr>
        <p:spPr>
          <a:xfrm>
            <a:off x="618227" y="6096473"/>
            <a:ext cx="2972698" cy="742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diritto 25">
            <a:extLst>
              <a:ext uri="{FF2B5EF4-FFF2-40B4-BE49-F238E27FC236}">
                <a16:creationId xmlns:a16="http://schemas.microsoft.com/office/drawing/2014/main" id="{73A047B7-CB9C-4A57-99B6-F176D87A42A2}"/>
              </a:ext>
            </a:extLst>
          </p:cNvPr>
          <p:cNvCxnSpPr>
            <a:cxnSpLocks/>
          </p:cNvCxnSpPr>
          <p:nvPr/>
        </p:nvCxnSpPr>
        <p:spPr>
          <a:xfrm flipV="1">
            <a:off x="8264106" y="6089048"/>
            <a:ext cx="3272286" cy="1485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diritto 26">
            <a:extLst>
              <a:ext uri="{FF2B5EF4-FFF2-40B4-BE49-F238E27FC236}">
                <a16:creationId xmlns:a16="http://schemas.microsoft.com/office/drawing/2014/main" id="{8AF4735A-22F1-49A2-87B8-1470178C4201}"/>
              </a:ext>
            </a:extLst>
          </p:cNvPr>
          <p:cNvCxnSpPr>
            <a:cxnSpLocks/>
          </p:cNvCxnSpPr>
          <p:nvPr/>
        </p:nvCxnSpPr>
        <p:spPr>
          <a:xfrm>
            <a:off x="618227" y="1139358"/>
            <a:ext cx="0" cy="495711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diritto 28">
            <a:extLst>
              <a:ext uri="{FF2B5EF4-FFF2-40B4-BE49-F238E27FC236}">
                <a16:creationId xmlns:a16="http://schemas.microsoft.com/office/drawing/2014/main" id="{1DD14F5C-3DF1-4A77-82C3-62C8AB40A06D}"/>
              </a:ext>
            </a:extLst>
          </p:cNvPr>
          <p:cNvCxnSpPr>
            <a:cxnSpLocks/>
          </p:cNvCxnSpPr>
          <p:nvPr/>
        </p:nvCxnSpPr>
        <p:spPr>
          <a:xfrm>
            <a:off x="11536392" y="1194300"/>
            <a:ext cx="0" cy="490217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ttore diritto 40">
            <a:extLst>
              <a:ext uri="{FF2B5EF4-FFF2-40B4-BE49-F238E27FC236}">
                <a16:creationId xmlns:a16="http://schemas.microsoft.com/office/drawing/2014/main" id="{4D7353A5-15C4-4225-A06B-37B367BBA114}"/>
              </a:ext>
            </a:extLst>
          </p:cNvPr>
          <p:cNvCxnSpPr>
            <a:cxnSpLocks/>
          </p:cNvCxnSpPr>
          <p:nvPr/>
        </p:nvCxnSpPr>
        <p:spPr>
          <a:xfrm flipV="1">
            <a:off x="6867525" y="6089049"/>
            <a:ext cx="617421" cy="1484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ttore diritto 44">
            <a:extLst>
              <a:ext uri="{FF2B5EF4-FFF2-40B4-BE49-F238E27FC236}">
                <a16:creationId xmlns:a16="http://schemas.microsoft.com/office/drawing/2014/main" id="{6B31327B-C3DF-4049-9BE3-1A7976F296DA}"/>
              </a:ext>
            </a:extLst>
          </p:cNvPr>
          <p:cNvCxnSpPr>
            <a:cxnSpLocks/>
          </p:cNvCxnSpPr>
          <p:nvPr/>
        </p:nvCxnSpPr>
        <p:spPr>
          <a:xfrm>
            <a:off x="4697461" y="6100186"/>
            <a:ext cx="623912" cy="371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itolo 1">
            <a:extLst>
              <a:ext uri="{FF2B5EF4-FFF2-40B4-BE49-F238E27FC236}">
                <a16:creationId xmlns:a16="http://schemas.microsoft.com/office/drawing/2014/main" id="{B6F95D28-448E-4DDF-81A2-13DE54D959E6}"/>
              </a:ext>
            </a:extLst>
          </p:cNvPr>
          <p:cNvSpPr txBox="1">
            <a:spLocks/>
          </p:cNvSpPr>
          <p:nvPr/>
        </p:nvSpPr>
        <p:spPr>
          <a:xfrm>
            <a:off x="1976393" y="940981"/>
            <a:ext cx="8110579" cy="65071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3200" b="1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Who </a:t>
            </a:r>
            <a:r>
              <a:rPr lang="it-IT" sz="3200" b="1" dirty="0" err="1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will</a:t>
            </a:r>
            <a:r>
              <a:rPr lang="it-IT" sz="3200" b="1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do </a:t>
            </a:r>
            <a:r>
              <a:rPr lang="it-IT" sz="3200" b="1" dirty="0" err="1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what</a:t>
            </a:r>
            <a:endParaRPr lang="it-IT" sz="3200" b="1" dirty="0">
              <a:solidFill>
                <a:schemeClr val="accent1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8" name="Titolo 1">
            <a:extLst>
              <a:ext uri="{FF2B5EF4-FFF2-40B4-BE49-F238E27FC236}">
                <a16:creationId xmlns:a16="http://schemas.microsoft.com/office/drawing/2014/main" id="{56819CFA-1C92-47F9-91AA-E52BCC1A84AE}"/>
              </a:ext>
            </a:extLst>
          </p:cNvPr>
          <p:cNvSpPr txBox="1">
            <a:spLocks/>
          </p:cNvSpPr>
          <p:nvPr/>
        </p:nvSpPr>
        <p:spPr>
          <a:xfrm>
            <a:off x="3291260" y="3180710"/>
            <a:ext cx="10053347" cy="312518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  <a:spcBef>
                <a:spcPts val="300"/>
              </a:spcBef>
              <a:spcAft>
                <a:spcPts val="600"/>
              </a:spcAft>
            </a:pPr>
            <a:endParaRPr lang="it-IT" sz="1200" dirty="0">
              <a:solidFill>
                <a:schemeClr val="accent1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l"/>
            <a:endParaRPr lang="it-IT" sz="1800" dirty="0">
              <a:solidFill>
                <a:schemeClr val="accent1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06A1CD89-EBA8-47D3-BC4B-2B3BA3BA42E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5042" y="5745342"/>
            <a:ext cx="934666" cy="625564"/>
          </a:xfrm>
          <a:prstGeom prst="rect">
            <a:avLst/>
          </a:prstGeom>
        </p:spPr>
      </p:pic>
      <p:sp>
        <p:nvSpPr>
          <p:cNvPr id="17" name="Rectangle 13">
            <a:extLst>
              <a:ext uri="{FF2B5EF4-FFF2-40B4-BE49-F238E27FC236}">
                <a16:creationId xmlns:a16="http://schemas.microsoft.com/office/drawing/2014/main" id="{51092555-88F6-44DB-8FBE-3B0CFBD348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5028" y="97992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19" name="Rectangle 16">
            <a:extLst>
              <a:ext uri="{FF2B5EF4-FFF2-40B4-BE49-F238E27FC236}">
                <a16:creationId xmlns:a16="http://schemas.microsoft.com/office/drawing/2014/main" id="{01E9A532-60FB-4944-ACB2-28AA5F9274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5028" y="143712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it-IT" altLang="it-IT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it-IT" alt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" name="Rectangle 18">
            <a:extLst>
              <a:ext uri="{FF2B5EF4-FFF2-40B4-BE49-F238E27FC236}">
                <a16:creationId xmlns:a16="http://schemas.microsoft.com/office/drawing/2014/main" id="{48F2C5C4-2EBF-4A72-BEB8-C54E1E8041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5028" y="143712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22" name="Rectangle 19">
            <a:extLst>
              <a:ext uri="{FF2B5EF4-FFF2-40B4-BE49-F238E27FC236}">
                <a16:creationId xmlns:a16="http://schemas.microsoft.com/office/drawing/2014/main" id="{E062A89B-4C1B-4124-9E4A-011FDE2B5A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5028" y="320877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3" name="Titolo 1">
            <a:extLst>
              <a:ext uri="{FF2B5EF4-FFF2-40B4-BE49-F238E27FC236}">
                <a16:creationId xmlns:a16="http://schemas.microsoft.com/office/drawing/2014/main" id="{B6788AFC-DC6B-4EDA-A088-3BD65D8F8113}"/>
              </a:ext>
            </a:extLst>
          </p:cNvPr>
          <p:cNvSpPr txBox="1">
            <a:spLocks/>
          </p:cNvSpPr>
          <p:nvPr/>
        </p:nvSpPr>
        <p:spPr>
          <a:xfrm>
            <a:off x="1309982" y="1905006"/>
            <a:ext cx="9610715" cy="350102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300"/>
              </a:spcBef>
              <a:spcAft>
                <a:spcPts val="600"/>
              </a:spcAft>
            </a:pPr>
            <a:r>
              <a:rPr lang="it-IT" sz="1800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 </a:t>
            </a:r>
            <a:r>
              <a:rPr lang="it-IT" sz="1800" dirty="0" err="1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development</a:t>
            </a:r>
            <a:r>
              <a:rPr lang="it-IT" sz="1800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it-IT" sz="1800" dirty="0" err="1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needs</a:t>
            </a:r>
            <a:r>
              <a:rPr lang="it-IT" sz="1800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ICT and </a:t>
            </a:r>
            <a:r>
              <a:rPr lang="it-IT" sz="1800" dirty="0" err="1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biomedical</a:t>
            </a:r>
            <a:r>
              <a:rPr lang="it-IT" sz="1800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skills.</a:t>
            </a:r>
          </a:p>
          <a:p>
            <a:pPr algn="l">
              <a:spcBef>
                <a:spcPts val="300"/>
              </a:spcBef>
              <a:spcAft>
                <a:spcPts val="600"/>
              </a:spcAft>
            </a:pPr>
            <a:r>
              <a:rPr lang="it-IT" sz="1800" dirty="0" err="1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Every</a:t>
            </a:r>
            <a:r>
              <a:rPr lang="it-IT" sz="1800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school </a:t>
            </a:r>
            <a:r>
              <a:rPr lang="it-IT" sz="1800" dirty="0" err="1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has</a:t>
            </a:r>
            <a:r>
              <a:rPr lang="it-IT" sz="1800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it-IT" sz="1800" dirty="0" err="1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its</a:t>
            </a:r>
            <a:r>
              <a:rPr lang="it-IT" sz="18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it-IT" sz="1800" dirty="0" err="1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own</a:t>
            </a:r>
            <a:r>
              <a:rPr lang="it-IT" sz="1800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ICT skills so </a:t>
            </a:r>
            <a:r>
              <a:rPr lang="it-IT" sz="1800" dirty="0" err="1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every</a:t>
            </a:r>
            <a:r>
              <a:rPr lang="it-IT" sz="1800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school </a:t>
            </a:r>
            <a:r>
              <a:rPr lang="it-IT" sz="1800" dirty="0" err="1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will</a:t>
            </a:r>
            <a:r>
              <a:rPr lang="it-IT" sz="1800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it-IT" sz="1800" dirty="0" err="1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have</a:t>
            </a:r>
            <a:r>
              <a:rPr lang="it-IT" sz="1800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it-IT" sz="1800" dirty="0" err="1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its</a:t>
            </a:r>
            <a:r>
              <a:rPr lang="it-IT" sz="1800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it-IT" sz="1800" dirty="0" err="1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own</a:t>
            </a:r>
            <a:r>
              <a:rPr lang="it-IT" sz="1800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group of ICT </a:t>
            </a:r>
            <a:r>
              <a:rPr lang="it-IT" sz="1800" dirty="0" err="1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students</a:t>
            </a:r>
            <a:r>
              <a:rPr lang="it-IT" sz="1800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and </a:t>
            </a:r>
            <a:r>
              <a:rPr lang="it-IT" sz="1800" dirty="0" err="1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teachers</a:t>
            </a:r>
            <a:r>
              <a:rPr lang="it-IT" sz="1800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developers.</a:t>
            </a:r>
          </a:p>
          <a:p>
            <a:pPr algn="l">
              <a:spcBef>
                <a:spcPts val="300"/>
              </a:spcBef>
              <a:spcAft>
                <a:spcPts val="600"/>
              </a:spcAft>
            </a:pPr>
            <a:r>
              <a:rPr lang="it-IT" sz="1800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 </a:t>
            </a:r>
            <a:r>
              <a:rPr lang="it-IT" sz="1800" dirty="0" err="1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biomedical</a:t>
            </a:r>
            <a:r>
              <a:rPr lang="it-IT" sz="1800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groups </a:t>
            </a:r>
            <a:r>
              <a:rPr lang="it-IT" sz="1800" dirty="0" err="1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will</a:t>
            </a:r>
            <a:r>
              <a:rPr lang="it-IT" sz="1800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come from IIS Olivetti </a:t>
            </a:r>
            <a:r>
              <a:rPr lang="it-IT" sz="1800" dirty="0" err="1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because</a:t>
            </a:r>
            <a:r>
              <a:rPr lang="it-IT" sz="1800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it-IT" sz="1800" dirty="0" err="1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this</a:t>
            </a:r>
            <a:r>
              <a:rPr lang="it-IT" sz="1800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school </a:t>
            </a:r>
            <a:r>
              <a:rPr lang="it-IT" sz="1800" dirty="0" err="1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has</a:t>
            </a:r>
            <a:r>
              <a:rPr lang="it-IT" sz="1800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a </a:t>
            </a:r>
            <a:r>
              <a:rPr lang="it-IT" sz="1800" dirty="0" err="1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course</a:t>
            </a:r>
            <a:r>
              <a:rPr lang="it-IT" sz="1800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it-IT" sz="1800" dirty="0" err="1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where</a:t>
            </a:r>
            <a:r>
              <a:rPr lang="it-IT" sz="1800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it-IT" sz="1800" dirty="0" err="1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this</a:t>
            </a:r>
            <a:r>
              <a:rPr lang="it-IT" sz="1800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it-IT" sz="1800" dirty="0" err="1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kind</a:t>
            </a:r>
            <a:r>
              <a:rPr lang="it-IT" sz="1800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of skills are </a:t>
            </a:r>
            <a:r>
              <a:rPr lang="it-IT" sz="1800" dirty="0" err="1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expected</a:t>
            </a:r>
            <a:r>
              <a:rPr lang="it-IT" sz="1800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</a:p>
          <a:p>
            <a:pPr algn="l">
              <a:spcBef>
                <a:spcPts val="300"/>
              </a:spcBef>
              <a:spcAft>
                <a:spcPts val="600"/>
              </a:spcAft>
            </a:pPr>
            <a:r>
              <a:rPr lang="it-IT" sz="1800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 ICT groups </a:t>
            </a:r>
            <a:r>
              <a:rPr lang="it-IT" sz="1800" dirty="0" err="1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will</a:t>
            </a:r>
            <a:r>
              <a:rPr lang="it-IT" sz="1800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it-IT" sz="1800" dirty="0" err="1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develop</a:t>
            </a:r>
            <a:r>
              <a:rPr lang="it-IT" sz="1800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the </a:t>
            </a:r>
            <a:r>
              <a:rPr lang="it-IT" sz="1800" dirty="0" err="1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acquisition</a:t>
            </a:r>
            <a:r>
              <a:rPr lang="it-IT" sz="1800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it-IT" sz="1800" dirty="0" err="1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channel</a:t>
            </a:r>
            <a:r>
              <a:rPr lang="it-IT" sz="1800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(hardware and software), the </a:t>
            </a:r>
            <a:r>
              <a:rPr lang="it-IT" sz="1800" dirty="0" err="1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communication</a:t>
            </a:r>
            <a:r>
              <a:rPr lang="it-IT" sz="1800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it-IT" sz="1800" dirty="0" err="1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channel</a:t>
            </a:r>
            <a:r>
              <a:rPr lang="it-IT" sz="1800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it-IT" sz="1800" dirty="0" err="1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through</a:t>
            </a:r>
            <a:r>
              <a:rPr lang="it-IT" sz="1800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the server, the storage of the data in the database and the </a:t>
            </a:r>
            <a:r>
              <a:rPr lang="it-IT" sz="1800" dirty="0" err="1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application</a:t>
            </a:r>
            <a:r>
              <a:rPr lang="it-IT" sz="1800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to </a:t>
            </a:r>
            <a:r>
              <a:rPr lang="it-IT" sz="1800" dirty="0" err="1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remotely</a:t>
            </a:r>
            <a:r>
              <a:rPr lang="it-IT" sz="1800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it-IT" sz="1800" dirty="0" err="1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reach</a:t>
            </a:r>
            <a:r>
              <a:rPr lang="it-IT" sz="1800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the database in </a:t>
            </a:r>
            <a:r>
              <a:rPr lang="it-IT" sz="1800" dirty="0" err="1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order</a:t>
            </a:r>
            <a:r>
              <a:rPr lang="it-IT" sz="1800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to </a:t>
            </a:r>
            <a:r>
              <a:rPr lang="it-IT" sz="1800" dirty="0" err="1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correctly</a:t>
            </a:r>
            <a:r>
              <a:rPr lang="it-IT" sz="1800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show the </a:t>
            </a:r>
            <a:r>
              <a:rPr lang="it-IT" sz="1800" dirty="0" err="1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requested</a:t>
            </a:r>
            <a:r>
              <a:rPr lang="it-IT" sz="1800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data to the user.</a:t>
            </a:r>
          </a:p>
          <a:p>
            <a:pPr algn="l">
              <a:spcBef>
                <a:spcPts val="300"/>
              </a:spcBef>
              <a:spcAft>
                <a:spcPts val="600"/>
              </a:spcAft>
            </a:pPr>
            <a:r>
              <a:rPr lang="it-IT" sz="1800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 </a:t>
            </a:r>
            <a:r>
              <a:rPr lang="it-IT" sz="1800" dirty="0" err="1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biomedical</a:t>
            </a:r>
            <a:r>
              <a:rPr lang="it-IT" sz="1800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groups </a:t>
            </a:r>
            <a:r>
              <a:rPr lang="it-IT" sz="1800" dirty="0" err="1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will</a:t>
            </a:r>
            <a:r>
              <a:rPr lang="it-IT" sz="1800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support the ICT groups </a:t>
            </a:r>
            <a:r>
              <a:rPr lang="it-IT" sz="1800" dirty="0" err="1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choosing</a:t>
            </a:r>
            <a:r>
              <a:rPr lang="it-IT" sz="1800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the </a:t>
            </a:r>
            <a:r>
              <a:rPr lang="it-IT" sz="1800" dirty="0" err="1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type</a:t>
            </a:r>
            <a:r>
              <a:rPr lang="it-IT" sz="1800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of </a:t>
            </a:r>
            <a:r>
              <a:rPr lang="it-IT" sz="1800" dirty="0" err="1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vital</a:t>
            </a:r>
            <a:r>
              <a:rPr lang="it-IT" sz="1800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it-IT" sz="1800" dirty="0" err="1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signs</a:t>
            </a:r>
            <a:r>
              <a:rPr lang="it-IT" sz="1800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to monitor, </a:t>
            </a:r>
            <a:r>
              <a:rPr lang="it-IT" sz="1800" dirty="0" err="1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helping</a:t>
            </a:r>
            <a:r>
              <a:rPr lang="it-IT" sz="1800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in </a:t>
            </a:r>
            <a:r>
              <a:rPr lang="it-IT" sz="1800" dirty="0" err="1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finding</a:t>
            </a:r>
            <a:r>
              <a:rPr lang="it-IT" sz="1800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the </a:t>
            </a:r>
            <a:r>
              <a:rPr lang="it-IT" sz="1800" dirty="0" err="1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right</a:t>
            </a:r>
            <a:r>
              <a:rPr lang="it-IT" sz="1800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it-IT" sz="1800" dirty="0" err="1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sensors</a:t>
            </a:r>
            <a:r>
              <a:rPr lang="it-IT" sz="1800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, giving the </a:t>
            </a:r>
            <a:r>
              <a:rPr lang="it-IT" sz="1800" dirty="0" err="1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algorithms</a:t>
            </a:r>
            <a:r>
              <a:rPr lang="it-IT" sz="1800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to relate the </a:t>
            </a:r>
            <a:r>
              <a:rPr lang="it-IT" sz="1800" dirty="0" err="1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measures</a:t>
            </a:r>
            <a:r>
              <a:rPr lang="it-IT" sz="1800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it-IT" sz="1800" dirty="0" err="1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each-other</a:t>
            </a:r>
            <a:r>
              <a:rPr lang="it-IT" sz="1800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309628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Immagine 19">
            <a:extLst>
              <a:ext uri="{FF2B5EF4-FFF2-40B4-BE49-F238E27FC236}">
                <a16:creationId xmlns:a16="http://schemas.microsoft.com/office/drawing/2014/main" id="{3B31839A-B36F-4850-8BC8-CAB6D0113B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4400" y="385075"/>
            <a:ext cx="3191774" cy="701704"/>
          </a:xfrm>
          <a:prstGeom prst="rect">
            <a:avLst/>
          </a:prstGeom>
        </p:spPr>
      </p:pic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C28B1A80-6A01-46AE-B197-C9C305EC1D94}"/>
              </a:ext>
            </a:extLst>
          </p:cNvPr>
          <p:cNvCxnSpPr>
            <a:cxnSpLocks/>
          </p:cNvCxnSpPr>
          <p:nvPr/>
        </p:nvCxnSpPr>
        <p:spPr>
          <a:xfrm>
            <a:off x="7176235" y="639668"/>
            <a:ext cx="205402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ttore diritto 5">
            <a:extLst>
              <a:ext uri="{FF2B5EF4-FFF2-40B4-BE49-F238E27FC236}">
                <a16:creationId xmlns:a16="http://schemas.microsoft.com/office/drawing/2014/main" id="{BC995D12-3096-4CC7-B67C-12329A7828D2}"/>
              </a:ext>
            </a:extLst>
          </p:cNvPr>
          <p:cNvCxnSpPr>
            <a:cxnSpLocks/>
          </p:cNvCxnSpPr>
          <p:nvPr/>
        </p:nvCxnSpPr>
        <p:spPr>
          <a:xfrm>
            <a:off x="1978881" y="642904"/>
            <a:ext cx="2664524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Immagine 9">
            <a:extLst>
              <a:ext uri="{FF2B5EF4-FFF2-40B4-BE49-F238E27FC236}">
                <a16:creationId xmlns:a16="http://schemas.microsoft.com/office/drawing/2014/main" id="{04382754-737C-4BF4-B66D-5D35DAB06E6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1714" y="5798427"/>
            <a:ext cx="1307252" cy="621852"/>
          </a:xfrm>
          <a:prstGeom prst="rect">
            <a:avLst/>
          </a:prstGeom>
        </p:spPr>
      </p:pic>
      <p:pic>
        <p:nvPicPr>
          <p:cNvPr id="12" name="Immagine 11">
            <a:extLst>
              <a:ext uri="{FF2B5EF4-FFF2-40B4-BE49-F238E27FC236}">
                <a16:creationId xmlns:a16="http://schemas.microsoft.com/office/drawing/2014/main" id="{E739BBDE-A7DF-4F93-B899-4DC6357624E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4677" y="5745341"/>
            <a:ext cx="578335" cy="578335"/>
          </a:xfrm>
          <a:prstGeom prst="rect">
            <a:avLst/>
          </a:prstGeom>
        </p:spPr>
      </p:pic>
      <p:pic>
        <p:nvPicPr>
          <p:cNvPr id="16" name="Immagine 15">
            <a:extLst>
              <a:ext uri="{FF2B5EF4-FFF2-40B4-BE49-F238E27FC236}">
                <a16:creationId xmlns:a16="http://schemas.microsoft.com/office/drawing/2014/main" id="{69388259-6C5E-49D1-88A6-A4EC774FD4C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368" y="277555"/>
            <a:ext cx="1604513" cy="916745"/>
          </a:xfrm>
          <a:prstGeom prst="rect">
            <a:avLst/>
          </a:prstGeom>
        </p:spPr>
      </p:pic>
      <p:sp>
        <p:nvSpPr>
          <p:cNvPr id="24" name="CasellaDiTesto 23">
            <a:extLst>
              <a:ext uri="{FF2B5EF4-FFF2-40B4-BE49-F238E27FC236}">
                <a16:creationId xmlns:a16="http://schemas.microsoft.com/office/drawing/2014/main" id="{FC878DC9-D065-4E18-AB6C-92A5BB3A6F11}"/>
              </a:ext>
            </a:extLst>
          </p:cNvPr>
          <p:cNvSpPr txBox="1"/>
          <p:nvPr/>
        </p:nvSpPr>
        <p:spPr>
          <a:xfrm>
            <a:off x="5470997" y="331891"/>
            <a:ext cx="1085615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400" dirty="0">
                <a:solidFill>
                  <a:schemeClr val="accent1">
                    <a:lumMod val="75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AVE</a:t>
            </a:r>
          </a:p>
        </p:txBody>
      </p:sp>
      <p:cxnSp>
        <p:nvCxnSpPr>
          <p:cNvPr id="25" name="Connettore diritto 24">
            <a:extLst>
              <a:ext uri="{FF2B5EF4-FFF2-40B4-BE49-F238E27FC236}">
                <a16:creationId xmlns:a16="http://schemas.microsoft.com/office/drawing/2014/main" id="{1412446A-55A7-4454-A465-D2BB3F628423}"/>
              </a:ext>
            </a:extLst>
          </p:cNvPr>
          <p:cNvCxnSpPr>
            <a:cxnSpLocks/>
          </p:cNvCxnSpPr>
          <p:nvPr/>
        </p:nvCxnSpPr>
        <p:spPr>
          <a:xfrm>
            <a:off x="618227" y="6096473"/>
            <a:ext cx="2972698" cy="742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diritto 25">
            <a:extLst>
              <a:ext uri="{FF2B5EF4-FFF2-40B4-BE49-F238E27FC236}">
                <a16:creationId xmlns:a16="http://schemas.microsoft.com/office/drawing/2014/main" id="{73A047B7-CB9C-4A57-99B6-F176D87A42A2}"/>
              </a:ext>
            </a:extLst>
          </p:cNvPr>
          <p:cNvCxnSpPr>
            <a:cxnSpLocks/>
          </p:cNvCxnSpPr>
          <p:nvPr/>
        </p:nvCxnSpPr>
        <p:spPr>
          <a:xfrm flipV="1">
            <a:off x="8264106" y="6089048"/>
            <a:ext cx="3272286" cy="1485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diritto 26">
            <a:extLst>
              <a:ext uri="{FF2B5EF4-FFF2-40B4-BE49-F238E27FC236}">
                <a16:creationId xmlns:a16="http://schemas.microsoft.com/office/drawing/2014/main" id="{8AF4735A-22F1-49A2-87B8-1470178C4201}"/>
              </a:ext>
            </a:extLst>
          </p:cNvPr>
          <p:cNvCxnSpPr>
            <a:cxnSpLocks/>
          </p:cNvCxnSpPr>
          <p:nvPr/>
        </p:nvCxnSpPr>
        <p:spPr>
          <a:xfrm>
            <a:off x="618227" y="1139358"/>
            <a:ext cx="0" cy="495711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diritto 28">
            <a:extLst>
              <a:ext uri="{FF2B5EF4-FFF2-40B4-BE49-F238E27FC236}">
                <a16:creationId xmlns:a16="http://schemas.microsoft.com/office/drawing/2014/main" id="{1DD14F5C-3DF1-4A77-82C3-62C8AB40A06D}"/>
              </a:ext>
            </a:extLst>
          </p:cNvPr>
          <p:cNvCxnSpPr>
            <a:cxnSpLocks/>
          </p:cNvCxnSpPr>
          <p:nvPr/>
        </p:nvCxnSpPr>
        <p:spPr>
          <a:xfrm>
            <a:off x="11536392" y="1194300"/>
            <a:ext cx="0" cy="490217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ttore diritto 40">
            <a:extLst>
              <a:ext uri="{FF2B5EF4-FFF2-40B4-BE49-F238E27FC236}">
                <a16:creationId xmlns:a16="http://schemas.microsoft.com/office/drawing/2014/main" id="{4D7353A5-15C4-4225-A06B-37B367BBA114}"/>
              </a:ext>
            </a:extLst>
          </p:cNvPr>
          <p:cNvCxnSpPr>
            <a:cxnSpLocks/>
          </p:cNvCxnSpPr>
          <p:nvPr/>
        </p:nvCxnSpPr>
        <p:spPr>
          <a:xfrm flipV="1">
            <a:off x="6867525" y="6089049"/>
            <a:ext cx="617421" cy="1484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ttore diritto 44">
            <a:extLst>
              <a:ext uri="{FF2B5EF4-FFF2-40B4-BE49-F238E27FC236}">
                <a16:creationId xmlns:a16="http://schemas.microsoft.com/office/drawing/2014/main" id="{6B31327B-C3DF-4049-9BE3-1A7976F296DA}"/>
              </a:ext>
            </a:extLst>
          </p:cNvPr>
          <p:cNvCxnSpPr>
            <a:cxnSpLocks/>
          </p:cNvCxnSpPr>
          <p:nvPr/>
        </p:nvCxnSpPr>
        <p:spPr>
          <a:xfrm>
            <a:off x="4697461" y="6100186"/>
            <a:ext cx="623912" cy="371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itolo 1">
            <a:extLst>
              <a:ext uri="{FF2B5EF4-FFF2-40B4-BE49-F238E27FC236}">
                <a16:creationId xmlns:a16="http://schemas.microsoft.com/office/drawing/2014/main" id="{B6F95D28-448E-4DDF-81A2-13DE54D959E6}"/>
              </a:ext>
            </a:extLst>
          </p:cNvPr>
          <p:cNvSpPr txBox="1">
            <a:spLocks/>
          </p:cNvSpPr>
          <p:nvPr/>
        </p:nvSpPr>
        <p:spPr>
          <a:xfrm>
            <a:off x="1982987" y="966018"/>
            <a:ext cx="8110579" cy="65071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3200" b="1" dirty="0" err="1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When</a:t>
            </a:r>
            <a:r>
              <a:rPr lang="it-IT" sz="3200" b="1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the groups </a:t>
            </a:r>
            <a:r>
              <a:rPr lang="it-IT" sz="3200" b="1" dirty="0" err="1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will</a:t>
            </a:r>
            <a:r>
              <a:rPr lang="it-IT" sz="3200" b="1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work?</a:t>
            </a:r>
          </a:p>
        </p:txBody>
      </p:sp>
      <p:sp>
        <p:nvSpPr>
          <p:cNvPr id="18" name="Titolo 1">
            <a:extLst>
              <a:ext uri="{FF2B5EF4-FFF2-40B4-BE49-F238E27FC236}">
                <a16:creationId xmlns:a16="http://schemas.microsoft.com/office/drawing/2014/main" id="{56819CFA-1C92-47F9-91AA-E52BCC1A84AE}"/>
              </a:ext>
            </a:extLst>
          </p:cNvPr>
          <p:cNvSpPr txBox="1">
            <a:spLocks/>
          </p:cNvSpPr>
          <p:nvPr/>
        </p:nvSpPr>
        <p:spPr>
          <a:xfrm>
            <a:off x="3291260" y="3180710"/>
            <a:ext cx="10053347" cy="312518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  <a:spcBef>
                <a:spcPts val="300"/>
              </a:spcBef>
              <a:spcAft>
                <a:spcPts val="600"/>
              </a:spcAft>
            </a:pPr>
            <a:endParaRPr lang="it-IT" sz="1200" dirty="0">
              <a:solidFill>
                <a:schemeClr val="accent1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l"/>
            <a:endParaRPr lang="it-IT" sz="1800" dirty="0">
              <a:solidFill>
                <a:schemeClr val="accent1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06A1CD89-EBA8-47D3-BC4B-2B3BA3BA42E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5042" y="5745342"/>
            <a:ext cx="934666" cy="625564"/>
          </a:xfrm>
          <a:prstGeom prst="rect">
            <a:avLst/>
          </a:prstGeom>
        </p:spPr>
      </p:pic>
      <p:sp>
        <p:nvSpPr>
          <p:cNvPr id="17" name="Rectangle 13">
            <a:extLst>
              <a:ext uri="{FF2B5EF4-FFF2-40B4-BE49-F238E27FC236}">
                <a16:creationId xmlns:a16="http://schemas.microsoft.com/office/drawing/2014/main" id="{51092555-88F6-44DB-8FBE-3B0CFBD348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5028" y="97992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19" name="Rectangle 16">
            <a:extLst>
              <a:ext uri="{FF2B5EF4-FFF2-40B4-BE49-F238E27FC236}">
                <a16:creationId xmlns:a16="http://schemas.microsoft.com/office/drawing/2014/main" id="{01E9A532-60FB-4944-ACB2-28AA5F9274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5028" y="143712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it-IT" altLang="it-IT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it-IT" alt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" name="Rectangle 18">
            <a:extLst>
              <a:ext uri="{FF2B5EF4-FFF2-40B4-BE49-F238E27FC236}">
                <a16:creationId xmlns:a16="http://schemas.microsoft.com/office/drawing/2014/main" id="{48F2C5C4-2EBF-4A72-BEB8-C54E1E8041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5028" y="143712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22" name="Rectangle 19">
            <a:extLst>
              <a:ext uri="{FF2B5EF4-FFF2-40B4-BE49-F238E27FC236}">
                <a16:creationId xmlns:a16="http://schemas.microsoft.com/office/drawing/2014/main" id="{E062A89B-4C1B-4124-9E4A-011FDE2B5A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5028" y="320877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3" name="Titolo 1">
            <a:extLst>
              <a:ext uri="{FF2B5EF4-FFF2-40B4-BE49-F238E27FC236}">
                <a16:creationId xmlns:a16="http://schemas.microsoft.com/office/drawing/2014/main" id="{B6788AFC-DC6B-4EDA-A088-3BD65D8F8113}"/>
              </a:ext>
            </a:extLst>
          </p:cNvPr>
          <p:cNvSpPr txBox="1">
            <a:spLocks/>
          </p:cNvSpPr>
          <p:nvPr/>
        </p:nvSpPr>
        <p:spPr>
          <a:xfrm>
            <a:off x="1309982" y="2075100"/>
            <a:ext cx="9610715" cy="230844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300"/>
              </a:spcBef>
              <a:spcAft>
                <a:spcPts val="600"/>
              </a:spcAft>
            </a:pPr>
            <a:r>
              <a:rPr lang="it-IT" sz="1800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 groups </a:t>
            </a:r>
            <a:r>
              <a:rPr lang="it-IT" sz="1800" dirty="0" err="1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will</a:t>
            </a:r>
            <a:r>
              <a:rPr lang="it-IT" sz="1800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work on </a:t>
            </a:r>
            <a:r>
              <a:rPr lang="it-IT" sz="1800" dirty="0" err="1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this</a:t>
            </a:r>
            <a:r>
              <a:rPr lang="it-IT" sz="1800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project </a:t>
            </a:r>
            <a:r>
              <a:rPr lang="it-IT" sz="1800" dirty="0" err="1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during</a:t>
            </a:r>
            <a:r>
              <a:rPr lang="it-IT" sz="1800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the </a:t>
            </a:r>
            <a:r>
              <a:rPr lang="it-IT" sz="1800" dirty="0" err="1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curricular</a:t>
            </a:r>
            <a:r>
              <a:rPr lang="it-IT" sz="1800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it-IT" sz="1800" dirty="0" err="1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educationals</a:t>
            </a:r>
            <a:r>
              <a:rPr lang="it-IT" sz="1800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activities. </a:t>
            </a:r>
          </a:p>
          <a:p>
            <a:pPr algn="l">
              <a:spcBef>
                <a:spcPts val="300"/>
              </a:spcBef>
              <a:spcAft>
                <a:spcPts val="600"/>
              </a:spcAft>
            </a:pPr>
            <a:r>
              <a:rPr lang="it-IT" sz="1800" dirty="0" err="1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This</a:t>
            </a:r>
            <a:r>
              <a:rPr lang="it-IT" sz="1800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it-IT" sz="1800" dirty="0" err="1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means</a:t>
            </a:r>
            <a:r>
              <a:rPr lang="it-IT" sz="1800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it-IT" sz="1800" dirty="0" err="1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that</a:t>
            </a:r>
            <a:r>
              <a:rPr lang="it-IT" sz="1800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it-IT" sz="1800" dirty="0" err="1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while</a:t>
            </a:r>
            <a:r>
              <a:rPr lang="it-IT" sz="18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it-IT" sz="1800" dirty="0" err="1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mantaining</a:t>
            </a:r>
            <a:r>
              <a:rPr lang="it-IT" sz="1800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the </a:t>
            </a:r>
            <a:r>
              <a:rPr lang="it-IT" sz="1800" dirty="0" err="1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basic</a:t>
            </a:r>
            <a:r>
              <a:rPr lang="it-IT" sz="1800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it-IT" sz="1800" dirty="0" err="1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objectives</a:t>
            </a:r>
            <a:r>
              <a:rPr lang="it-IT" sz="1800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, the planning of the </a:t>
            </a:r>
            <a:r>
              <a:rPr lang="it-IT" sz="1800" dirty="0" err="1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involved</a:t>
            </a:r>
            <a:r>
              <a:rPr lang="it-IT" sz="1800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it-IT" sz="1800" dirty="0" err="1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topics</a:t>
            </a:r>
            <a:r>
              <a:rPr lang="it-IT" sz="1800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it-IT" sz="1800" dirty="0" err="1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will</a:t>
            </a:r>
            <a:r>
              <a:rPr lang="it-IT" sz="1800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be </a:t>
            </a:r>
            <a:r>
              <a:rPr lang="it-IT" sz="1800" dirty="0" err="1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adapted</a:t>
            </a:r>
            <a:r>
              <a:rPr lang="it-IT" sz="1800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and </a:t>
            </a:r>
            <a:r>
              <a:rPr lang="it-IT" sz="1800" dirty="0" err="1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enriched</a:t>
            </a:r>
            <a:r>
              <a:rPr lang="it-IT" sz="1800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in </a:t>
            </a:r>
            <a:r>
              <a:rPr lang="it-IT" sz="1800" dirty="0" err="1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order</a:t>
            </a:r>
            <a:r>
              <a:rPr lang="it-IT" sz="1800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to </a:t>
            </a:r>
            <a:r>
              <a:rPr lang="it-IT" sz="1800" dirty="0" err="1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fit</a:t>
            </a:r>
            <a:r>
              <a:rPr lang="it-IT" sz="1800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the </a:t>
            </a:r>
            <a:r>
              <a:rPr lang="it-IT" sz="1800" dirty="0" err="1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requirements</a:t>
            </a:r>
            <a:r>
              <a:rPr lang="it-IT" sz="1800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of the project.</a:t>
            </a:r>
          </a:p>
          <a:p>
            <a:pPr algn="l">
              <a:spcBef>
                <a:spcPts val="300"/>
              </a:spcBef>
              <a:spcAft>
                <a:spcPts val="600"/>
              </a:spcAft>
            </a:pPr>
            <a:r>
              <a:rPr lang="it-IT" sz="1800" dirty="0" err="1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Every</a:t>
            </a:r>
            <a:r>
              <a:rPr lang="it-IT" sz="1800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meeting </a:t>
            </a:r>
            <a:r>
              <a:rPr lang="it-IT" sz="1800" dirty="0" err="1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has</a:t>
            </a:r>
            <a:r>
              <a:rPr lang="it-IT" sz="1800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it-IT" sz="1800" dirty="0" err="1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as</a:t>
            </a:r>
            <a:r>
              <a:rPr lang="it-IT" sz="1800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an </a:t>
            </a:r>
            <a:r>
              <a:rPr lang="it-IT" sz="1800" dirty="0" err="1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objective</a:t>
            </a:r>
            <a:r>
              <a:rPr lang="it-IT" sz="1800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to </a:t>
            </a:r>
            <a:r>
              <a:rPr lang="it-IT" sz="1800" dirty="0" err="1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fix</a:t>
            </a:r>
            <a:r>
              <a:rPr lang="it-IT" sz="1800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the goal for the </a:t>
            </a:r>
            <a:r>
              <a:rPr lang="it-IT" sz="1800" dirty="0" err="1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period</a:t>
            </a:r>
            <a:r>
              <a:rPr lang="it-IT" sz="1800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it-IT" sz="1800" dirty="0" err="1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before</a:t>
            </a:r>
            <a:r>
              <a:rPr lang="it-IT" sz="1800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the </a:t>
            </a:r>
            <a:r>
              <a:rPr lang="it-IT" sz="1800" dirty="0" err="1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next</a:t>
            </a:r>
            <a:r>
              <a:rPr lang="it-IT" sz="1800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meeting.</a:t>
            </a:r>
          </a:p>
          <a:p>
            <a:pPr algn="l">
              <a:spcBef>
                <a:spcPts val="300"/>
              </a:spcBef>
              <a:spcAft>
                <a:spcPts val="600"/>
              </a:spcAft>
            </a:pPr>
            <a:r>
              <a:rPr lang="it-IT" sz="1800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So the groups </a:t>
            </a:r>
            <a:r>
              <a:rPr lang="it-IT" sz="1800" dirty="0" err="1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will</a:t>
            </a:r>
            <a:r>
              <a:rPr lang="it-IT" sz="1800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work on </a:t>
            </a:r>
            <a:r>
              <a:rPr lang="it-IT" sz="1800" dirty="0" err="1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what</a:t>
            </a:r>
            <a:r>
              <a:rPr lang="it-IT" sz="1800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the schools </a:t>
            </a:r>
            <a:r>
              <a:rPr lang="it-IT" sz="1800" dirty="0" err="1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decided</a:t>
            </a:r>
            <a:r>
              <a:rPr lang="it-IT" sz="1800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it-IT" sz="1800" dirty="0" err="1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during</a:t>
            </a:r>
            <a:r>
              <a:rPr lang="it-IT" sz="1800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the meeting </a:t>
            </a:r>
            <a:r>
              <a:rPr lang="it-IT" sz="1800" dirty="0" err="1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eventually</a:t>
            </a:r>
            <a:r>
              <a:rPr lang="it-IT" sz="1800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it-IT" sz="1800" dirty="0" err="1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modified</a:t>
            </a:r>
            <a:r>
              <a:rPr lang="it-IT" sz="1800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in agreement in progress.  </a:t>
            </a:r>
          </a:p>
        </p:txBody>
      </p:sp>
    </p:spTree>
    <p:extLst>
      <p:ext uri="{BB962C8B-B14F-4D97-AF65-F5344CB8AC3E}">
        <p14:creationId xmlns:p14="http://schemas.microsoft.com/office/powerpoint/2010/main" val="10464844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Immagine 19">
            <a:extLst>
              <a:ext uri="{FF2B5EF4-FFF2-40B4-BE49-F238E27FC236}">
                <a16:creationId xmlns:a16="http://schemas.microsoft.com/office/drawing/2014/main" id="{3B31839A-B36F-4850-8BC8-CAB6D0113B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4400" y="385075"/>
            <a:ext cx="3191774" cy="701704"/>
          </a:xfrm>
          <a:prstGeom prst="rect">
            <a:avLst/>
          </a:prstGeom>
        </p:spPr>
      </p:pic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C28B1A80-6A01-46AE-B197-C9C305EC1D94}"/>
              </a:ext>
            </a:extLst>
          </p:cNvPr>
          <p:cNvCxnSpPr>
            <a:cxnSpLocks/>
          </p:cNvCxnSpPr>
          <p:nvPr/>
        </p:nvCxnSpPr>
        <p:spPr>
          <a:xfrm>
            <a:off x="7176235" y="639668"/>
            <a:ext cx="205402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ttore diritto 5">
            <a:extLst>
              <a:ext uri="{FF2B5EF4-FFF2-40B4-BE49-F238E27FC236}">
                <a16:creationId xmlns:a16="http://schemas.microsoft.com/office/drawing/2014/main" id="{BC995D12-3096-4CC7-B67C-12329A7828D2}"/>
              </a:ext>
            </a:extLst>
          </p:cNvPr>
          <p:cNvCxnSpPr>
            <a:cxnSpLocks/>
          </p:cNvCxnSpPr>
          <p:nvPr/>
        </p:nvCxnSpPr>
        <p:spPr>
          <a:xfrm>
            <a:off x="1978881" y="642904"/>
            <a:ext cx="2664524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Immagine 9">
            <a:extLst>
              <a:ext uri="{FF2B5EF4-FFF2-40B4-BE49-F238E27FC236}">
                <a16:creationId xmlns:a16="http://schemas.microsoft.com/office/drawing/2014/main" id="{04382754-737C-4BF4-B66D-5D35DAB06E6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1714" y="5798427"/>
            <a:ext cx="1307252" cy="621852"/>
          </a:xfrm>
          <a:prstGeom prst="rect">
            <a:avLst/>
          </a:prstGeom>
        </p:spPr>
      </p:pic>
      <p:pic>
        <p:nvPicPr>
          <p:cNvPr id="12" name="Immagine 11">
            <a:extLst>
              <a:ext uri="{FF2B5EF4-FFF2-40B4-BE49-F238E27FC236}">
                <a16:creationId xmlns:a16="http://schemas.microsoft.com/office/drawing/2014/main" id="{E739BBDE-A7DF-4F93-B899-4DC6357624E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4677" y="5745341"/>
            <a:ext cx="578335" cy="578335"/>
          </a:xfrm>
          <a:prstGeom prst="rect">
            <a:avLst/>
          </a:prstGeom>
        </p:spPr>
      </p:pic>
      <p:pic>
        <p:nvPicPr>
          <p:cNvPr id="16" name="Immagine 15">
            <a:extLst>
              <a:ext uri="{FF2B5EF4-FFF2-40B4-BE49-F238E27FC236}">
                <a16:creationId xmlns:a16="http://schemas.microsoft.com/office/drawing/2014/main" id="{69388259-6C5E-49D1-88A6-A4EC774FD4C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368" y="277555"/>
            <a:ext cx="1604513" cy="916745"/>
          </a:xfrm>
          <a:prstGeom prst="rect">
            <a:avLst/>
          </a:prstGeom>
        </p:spPr>
      </p:pic>
      <p:sp>
        <p:nvSpPr>
          <p:cNvPr id="24" name="CasellaDiTesto 23">
            <a:extLst>
              <a:ext uri="{FF2B5EF4-FFF2-40B4-BE49-F238E27FC236}">
                <a16:creationId xmlns:a16="http://schemas.microsoft.com/office/drawing/2014/main" id="{FC878DC9-D065-4E18-AB6C-92A5BB3A6F11}"/>
              </a:ext>
            </a:extLst>
          </p:cNvPr>
          <p:cNvSpPr txBox="1"/>
          <p:nvPr/>
        </p:nvSpPr>
        <p:spPr>
          <a:xfrm>
            <a:off x="5470997" y="331891"/>
            <a:ext cx="1085615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400" dirty="0">
                <a:solidFill>
                  <a:schemeClr val="accent1">
                    <a:lumMod val="75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AVE</a:t>
            </a:r>
          </a:p>
        </p:txBody>
      </p:sp>
      <p:cxnSp>
        <p:nvCxnSpPr>
          <p:cNvPr id="25" name="Connettore diritto 24">
            <a:extLst>
              <a:ext uri="{FF2B5EF4-FFF2-40B4-BE49-F238E27FC236}">
                <a16:creationId xmlns:a16="http://schemas.microsoft.com/office/drawing/2014/main" id="{1412446A-55A7-4454-A465-D2BB3F628423}"/>
              </a:ext>
            </a:extLst>
          </p:cNvPr>
          <p:cNvCxnSpPr>
            <a:cxnSpLocks/>
          </p:cNvCxnSpPr>
          <p:nvPr/>
        </p:nvCxnSpPr>
        <p:spPr>
          <a:xfrm>
            <a:off x="618227" y="6096473"/>
            <a:ext cx="2972698" cy="742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diritto 25">
            <a:extLst>
              <a:ext uri="{FF2B5EF4-FFF2-40B4-BE49-F238E27FC236}">
                <a16:creationId xmlns:a16="http://schemas.microsoft.com/office/drawing/2014/main" id="{73A047B7-CB9C-4A57-99B6-F176D87A42A2}"/>
              </a:ext>
            </a:extLst>
          </p:cNvPr>
          <p:cNvCxnSpPr>
            <a:cxnSpLocks/>
          </p:cNvCxnSpPr>
          <p:nvPr/>
        </p:nvCxnSpPr>
        <p:spPr>
          <a:xfrm flipV="1">
            <a:off x="8264106" y="6089048"/>
            <a:ext cx="3272286" cy="1485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diritto 26">
            <a:extLst>
              <a:ext uri="{FF2B5EF4-FFF2-40B4-BE49-F238E27FC236}">
                <a16:creationId xmlns:a16="http://schemas.microsoft.com/office/drawing/2014/main" id="{8AF4735A-22F1-49A2-87B8-1470178C4201}"/>
              </a:ext>
            </a:extLst>
          </p:cNvPr>
          <p:cNvCxnSpPr>
            <a:cxnSpLocks/>
          </p:cNvCxnSpPr>
          <p:nvPr/>
        </p:nvCxnSpPr>
        <p:spPr>
          <a:xfrm>
            <a:off x="618227" y="1139358"/>
            <a:ext cx="0" cy="495711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diritto 28">
            <a:extLst>
              <a:ext uri="{FF2B5EF4-FFF2-40B4-BE49-F238E27FC236}">
                <a16:creationId xmlns:a16="http://schemas.microsoft.com/office/drawing/2014/main" id="{1DD14F5C-3DF1-4A77-82C3-62C8AB40A06D}"/>
              </a:ext>
            </a:extLst>
          </p:cNvPr>
          <p:cNvCxnSpPr>
            <a:cxnSpLocks/>
          </p:cNvCxnSpPr>
          <p:nvPr/>
        </p:nvCxnSpPr>
        <p:spPr>
          <a:xfrm>
            <a:off x="11536392" y="1194300"/>
            <a:ext cx="0" cy="490217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ttore diritto 40">
            <a:extLst>
              <a:ext uri="{FF2B5EF4-FFF2-40B4-BE49-F238E27FC236}">
                <a16:creationId xmlns:a16="http://schemas.microsoft.com/office/drawing/2014/main" id="{4D7353A5-15C4-4225-A06B-37B367BBA114}"/>
              </a:ext>
            </a:extLst>
          </p:cNvPr>
          <p:cNvCxnSpPr>
            <a:cxnSpLocks/>
          </p:cNvCxnSpPr>
          <p:nvPr/>
        </p:nvCxnSpPr>
        <p:spPr>
          <a:xfrm flipV="1">
            <a:off x="6867525" y="6089049"/>
            <a:ext cx="617421" cy="1484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ttore diritto 44">
            <a:extLst>
              <a:ext uri="{FF2B5EF4-FFF2-40B4-BE49-F238E27FC236}">
                <a16:creationId xmlns:a16="http://schemas.microsoft.com/office/drawing/2014/main" id="{6B31327B-C3DF-4049-9BE3-1A7976F296DA}"/>
              </a:ext>
            </a:extLst>
          </p:cNvPr>
          <p:cNvCxnSpPr>
            <a:cxnSpLocks/>
          </p:cNvCxnSpPr>
          <p:nvPr/>
        </p:nvCxnSpPr>
        <p:spPr>
          <a:xfrm>
            <a:off x="4697461" y="6100186"/>
            <a:ext cx="623912" cy="371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itolo 1">
            <a:extLst>
              <a:ext uri="{FF2B5EF4-FFF2-40B4-BE49-F238E27FC236}">
                <a16:creationId xmlns:a16="http://schemas.microsoft.com/office/drawing/2014/main" id="{B6F95D28-448E-4DDF-81A2-13DE54D959E6}"/>
              </a:ext>
            </a:extLst>
          </p:cNvPr>
          <p:cNvSpPr txBox="1">
            <a:spLocks/>
          </p:cNvSpPr>
          <p:nvPr/>
        </p:nvSpPr>
        <p:spPr>
          <a:xfrm>
            <a:off x="1982987" y="966018"/>
            <a:ext cx="8110579" cy="65071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3200" b="1" dirty="0" err="1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What</a:t>
            </a:r>
            <a:r>
              <a:rPr lang="it-IT" sz="3200" b="1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it-IT" sz="3200" b="1" dirty="0" err="1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about</a:t>
            </a:r>
            <a:r>
              <a:rPr lang="it-IT" sz="3200" b="1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milestones meetings?</a:t>
            </a:r>
          </a:p>
        </p:txBody>
      </p:sp>
      <p:sp>
        <p:nvSpPr>
          <p:cNvPr id="18" name="Titolo 1">
            <a:extLst>
              <a:ext uri="{FF2B5EF4-FFF2-40B4-BE49-F238E27FC236}">
                <a16:creationId xmlns:a16="http://schemas.microsoft.com/office/drawing/2014/main" id="{56819CFA-1C92-47F9-91AA-E52BCC1A84AE}"/>
              </a:ext>
            </a:extLst>
          </p:cNvPr>
          <p:cNvSpPr txBox="1">
            <a:spLocks/>
          </p:cNvSpPr>
          <p:nvPr/>
        </p:nvSpPr>
        <p:spPr>
          <a:xfrm>
            <a:off x="3291260" y="3180710"/>
            <a:ext cx="10053347" cy="312518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  <a:spcBef>
                <a:spcPts val="300"/>
              </a:spcBef>
              <a:spcAft>
                <a:spcPts val="600"/>
              </a:spcAft>
            </a:pPr>
            <a:endParaRPr lang="it-IT" sz="1200" dirty="0">
              <a:solidFill>
                <a:schemeClr val="accent1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l"/>
            <a:endParaRPr lang="it-IT" sz="1800" dirty="0">
              <a:solidFill>
                <a:schemeClr val="accent1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06A1CD89-EBA8-47D3-BC4B-2B3BA3BA42E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5042" y="5745342"/>
            <a:ext cx="934666" cy="625564"/>
          </a:xfrm>
          <a:prstGeom prst="rect">
            <a:avLst/>
          </a:prstGeom>
        </p:spPr>
      </p:pic>
      <p:sp>
        <p:nvSpPr>
          <p:cNvPr id="17" name="Rectangle 13">
            <a:extLst>
              <a:ext uri="{FF2B5EF4-FFF2-40B4-BE49-F238E27FC236}">
                <a16:creationId xmlns:a16="http://schemas.microsoft.com/office/drawing/2014/main" id="{51092555-88F6-44DB-8FBE-3B0CFBD348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5028" y="97992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19" name="Rectangle 16">
            <a:extLst>
              <a:ext uri="{FF2B5EF4-FFF2-40B4-BE49-F238E27FC236}">
                <a16:creationId xmlns:a16="http://schemas.microsoft.com/office/drawing/2014/main" id="{01E9A532-60FB-4944-ACB2-28AA5F9274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5028" y="143712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it-IT" altLang="it-IT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it-IT" alt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" name="Rectangle 18">
            <a:extLst>
              <a:ext uri="{FF2B5EF4-FFF2-40B4-BE49-F238E27FC236}">
                <a16:creationId xmlns:a16="http://schemas.microsoft.com/office/drawing/2014/main" id="{48F2C5C4-2EBF-4A72-BEB8-C54E1E8041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5028" y="143712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22" name="Rectangle 19">
            <a:extLst>
              <a:ext uri="{FF2B5EF4-FFF2-40B4-BE49-F238E27FC236}">
                <a16:creationId xmlns:a16="http://schemas.microsoft.com/office/drawing/2014/main" id="{E062A89B-4C1B-4124-9E4A-011FDE2B5A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5028" y="320877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3" name="Titolo 1">
            <a:extLst>
              <a:ext uri="{FF2B5EF4-FFF2-40B4-BE49-F238E27FC236}">
                <a16:creationId xmlns:a16="http://schemas.microsoft.com/office/drawing/2014/main" id="{B6788AFC-DC6B-4EDA-A088-3BD65D8F8113}"/>
              </a:ext>
            </a:extLst>
          </p:cNvPr>
          <p:cNvSpPr txBox="1">
            <a:spLocks/>
          </p:cNvSpPr>
          <p:nvPr/>
        </p:nvSpPr>
        <p:spPr>
          <a:xfrm>
            <a:off x="1232918" y="2711469"/>
            <a:ext cx="9610715" cy="288366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300"/>
              </a:spcBef>
              <a:spcAft>
                <a:spcPts val="600"/>
              </a:spcAft>
            </a:pPr>
            <a:endParaRPr lang="it-IT" sz="1800" dirty="0">
              <a:solidFill>
                <a:schemeClr val="accent1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l">
              <a:spcBef>
                <a:spcPts val="300"/>
              </a:spcBef>
              <a:spcAft>
                <a:spcPts val="600"/>
              </a:spcAft>
            </a:pPr>
            <a:endParaRPr lang="it-IT" sz="1800" dirty="0">
              <a:solidFill>
                <a:schemeClr val="accent1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l">
              <a:lnSpc>
                <a:spcPct val="100000"/>
              </a:lnSpc>
              <a:spcBef>
                <a:spcPts val="300"/>
              </a:spcBef>
              <a:spcAft>
                <a:spcPts val="600"/>
              </a:spcAft>
            </a:pPr>
            <a:r>
              <a:rPr lang="it-IT" sz="1600" b="1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November 2019 : Ivrea </a:t>
            </a:r>
            <a:r>
              <a:rPr lang="it-IT" sz="1600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– </a:t>
            </a:r>
            <a:r>
              <a:rPr lang="it-IT" sz="1600" dirty="0" err="1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Detailed</a:t>
            </a:r>
            <a:r>
              <a:rPr lang="it-IT" sz="1600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planning, </a:t>
            </a:r>
            <a:r>
              <a:rPr lang="it-IT" sz="1600" dirty="0" err="1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choose</a:t>
            </a:r>
            <a:r>
              <a:rPr lang="it-IT" sz="1600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of </a:t>
            </a:r>
            <a:r>
              <a:rPr lang="it-IT" sz="1600" dirty="0" err="1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application</a:t>
            </a:r>
            <a:r>
              <a:rPr lang="it-IT" sz="1600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, group tasks, global </a:t>
            </a:r>
            <a:r>
              <a:rPr lang="it-IT" sz="1600" dirty="0" err="1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specs</a:t>
            </a:r>
            <a:r>
              <a:rPr lang="it-IT" sz="1600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it-IT" sz="1600" dirty="0" err="1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definition</a:t>
            </a:r>
            <a:r>
              <a:rPr lang="it-IT" sz="1600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 </a:t>
            </a:r>
          </a:p>
          <a:p>
            <a:pPr algn="l">
              <a:lnSpc>
                <a:spcPct val="100000"/>
              </a:lnSpc>
              <a:spcBef>
                <a:spcPts val="300"/>
              </a:spcBef>
              <a:spcAft>
                <a:spcPts val="600"/>
              </a:spcAft>
            </a:pPr>
            <a:r>
              <a:rPr lang="it-IT" sz="1600" b="1" dirty="0" err="1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February</a:t>
            </a:r>
            <a:r>
              <a:rPr lang="it-IT" sz="1600" b="1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2020 : Bratislava</a:t>
            </a:r>
            <a:r>
              <a:rPr lang="it-IT" sz="1600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- </a:t>
            </a:r>
            <a:r>
              <a:rPr lang="it-IT" sz="1600" dirty="0" err="1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Acquisition</a:t>
            </a:r>
            <a:r>
              <a:rPr lang="it-IT" sz="1600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System test, </a:t>
            </a:r>
            <a:r>
              <a:rPr lang="it-IT" sz="1600" dirty="0" err="1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choose</a:t>
            </a:r>
            <a:r>
              <a:rPr lang="it-IT" sz="1600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of common </a:t>
            </a:r>
            <a:r>
              <a:rPr lang="it-IT" sz="1600" dirty="0" err="1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solution</a:t>
            </a:r>
            <a:r>
              <a:rPr lang="it-IT" sz="1600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it-IT" sz="1600" dirty="0" err="1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sensor</a:t>
            </a:r>
            <a:r>
              <a:rPr lang="it-IT" sz="1600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it-IT" sz="1600" dirty="0" err="1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evaluation</a:t>
            </a:r>
            <a:endParaRPr lang="it-IT" sz="1600" dirty="0">
              <a:solidFill>
                <a:schemeClr val="accent1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l">
              <a:lnSpc>
                <a:spcPct val="100000"/>
              </a:lnSpc>
              <a:spcBef>
                <a:spcPts val="300"/>
              </a:spcBef>
              <a:spcAft>
                <a:spcPts val="600"/>
              </a:spcAft>
            </a:pPr>
            <a:r>
              <a:rPr lang="it-IT" sz="1600" b="1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April 2020 : </a:t>
            </a:r>
            <a:r>
              <a:rPr lang="it-IT" sz="1600" b="1" dirty="0" err="1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Zagreb</a:t>
            </a:r>
            <a:r>
              <a:rPr lang="it-IT" sz="1600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- </a:t>
            </a:r>
            <a:r>
              <a:rPr lang="it-IT" sz="1600" dirty="0" err="1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Communication</a:t>
            </a:r>
            <a:r>
              <a:rPr lang="it-IT" sz="1600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test, </a:t>
            </a:r>
            <a:r>
              <a:rPr lang="it-IT" sz="1600" dirty="0" err="1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choose</a:t>
            </a:r>
            <a:r>
              <a:rPr lang="it-IT" sz="1600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of common </a:t>
            </a:r>
            <a:r>
              <a:rPr lang="it-IT" sz="1600" dirty="0" err="1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solution</a:t>
            </a:r>
            <a:r>
              <a:rPr lang="it-IT" sz="1600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, database </a:t>
            </a:r>
            <a:r>
              <a:rPr lang="it-IT" sz="1600" dirty="0" err="1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specs</a:t>
            </a:r>
            <a:r>
              <a:rPr lang="it-IT" sz="1600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it-IT" sz="1600" dirty="0" err="1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definition</a:t>
            </a:r>
            <a:endParaRPr lang="it-IT" sz="1600" dirty="0">
              <a:solidFill>
                <a:schemeClr val="accent1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l">
              <a:lnSpc>
                <a:spcPct val="100000"/>
              </a:lnSpc>
              <a:spcBef>
                <a:spcPts val="300"/>
              </a:spcBef>
              <a:spcAft>
                <a:spcPts val="600"/>
              </a:spcAft>
            </a:pPr>
            <a:r>
              <a:rPr lang="it-IT" sz="1600" b="1" dirty="0" err="1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October</a:t>
            </a:r>
            <a:r>
              <a:rPr lang="it-IT" sz="1600" b="1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2020 : Bratislava </a:t>
            </a:r>
            <a:r>
              <a:rPr lang="it-IT" sz="1600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- </a:t>
            </a:r>
            <a:r>
              <a:rPr lang="it-IT" sz="1600" dirty="0" err="1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Acquisition</a:t>
            </a:r>
            <a:r>
              <a:rPr lang="it-IT" sz="1600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it-IT" sz="1600" dirty="0" err="1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path</a:t>
            </a:r>
            <a:r>
              <a:rPr lang="it-IT" sz="1600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and storage test, </a:t>
            </a:r>
            <a:r>
              <a:rPr lang="it-IT" sz="1600" dirty="0" err="1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choose</a:t>
            </a:r>
            <a:r>
              <a:rPr lang="it-IT" sz="1600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of common </a:t>
            </a:r>
            <a:r>
              <a:rPr lang="it-IT" sz="1600" dirty="0" err="1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solution</a:t>
            </a:r>
            <a:r>
              <a:rPr lang="it-IT" sz="1600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, user </a:t>
            </a:r>
            <a:r>
              <a:rPr lang="it-IT" sz="1600" dirty="0" err="1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interface</a:t>
            </a:r>
            <a:r>
              <a:rPr lang="it-IT" sz="1600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it-IT" sz="1600" dirty="0" err="1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specs</a:t>
            </a:r>
            <a:r>
              <a:rPr lang="it-IT" sz="1600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it-IT" sz="1600" dirty="0" err="1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definition</a:t>
            </a:r>
            <a:endParaRPr lang="it-IT" sz="1600" dirty="0">
              <a:solidFill>
                <a:schemeClr val="accent1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l">
              <a:lnSpc>
                <a:spcPct val="100000"/>
              </a:lnSpc>
              <a:spcBef>
                <a:spcPts val="300"/>
              </a:spcBef>
              <a:spcAft>
                <a:spcPts val="600"/>
              </a:spcAft>
            </a:pPr>
            <a:r>
              <a:rPr lang="it-IT" sz="1600" b="1" dirty="0" err="1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February</a:t>
            </a:r>
            <a:r>
              <a:rPr lang="it-IT" sz="1600" b="1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2021 : </a:t>
            </a:r>
            <a:r>
              <a:rPr lang="it-IT" sz="1600" b="1" dirty="0" err="1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Zagreb</a:t>
            </a:r>
            <a:r>
              <a:rPr lang="it-IT" sz="1600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– </a:t>
            </a:r>
            <a:r>
              <a:rPr lang="it-IT" sz="1600" dirty="0" err="1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Assembling</a:t>
            </a:r>
            <a:r>
              <a:rPr lang="it-IT" sz="1600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of </a:t>
            </a:r>
            <a:r>
              <a:rPr lang="it-IT" sz="1600" dirty="0" err="1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all</a:t>
            </a:r>
            <a:r>
              <a:rPr lang="it-IT" sz="1600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the HW and SW </a:t>
            </a:r>
            <a:r>
              <a:rPr lang="it-IT" sz="1600" dirty="0" err="1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components</a:t>
            </a:r>
            <a:r>
              <a:rPr lang="it-IT" sz="1600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, global system test for </a:t>
            </a:r>
            <a:r>
              <a:rPr lang="it-IT" sz="1600" dirty="0" err="1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each</a:t>
            </a:r>
            <a:r>
              <a:rPr lang="it-IT" sz="1600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it-IT" sz="1600" dirty="0" err="1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application</a:t>
            </a:r>
            <a:endParaRPr lang="it-IT" sz="1600" dirty="0">
              <a:solidFill>
                <a:schemeClr val="accent1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l">
              <a:lnSpc>
                <a:spcPct val="100000"/>
              </a:lnSpc>
              <a:spcBef>
                <a:spcPts val="300"/>
              </a:spcBef>
              <a:spcAft>
                <a:spcPts val="600"/>
              </a:spcAft>
            </a:pPr>
            <a:r>
              <a:rPr lang="it-IT" sz="1600" b="1" dirty="0" err="1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May</a:t>
            </a:r>
            <a:r>
              <a:rPr lang="it-IT" sz="1600" b="1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2021 : </a:t>
            </a:r>
            <a:r>
              <a:rPr lang="it-IT" sz="1600" b="1" dirty="0" err="1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Ivrea</a:t>
            </a:r>
            <a:r>
              <a:rPr lang="it-IT" sz="1600" dirty="0" err="1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Final</a:t>
            </a:r>
            <a:r>
              <a:rPr lang="it-IT" sz="1600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test and </a:t>
            </a:r>
            <a:r>
              <a:rPr lang="it-IT" sz="1600" dirty="0" err="1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final</a:t>
            </a:r>
            <a:r>
              <a:rPr lang="it-IT" sz="1600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event</a:t>
            </a:r>
          </a:p>
          <a:p>
            <a:pPr algn="l">
              <a:lnSpc>
                <a:spcPct val="100000"/>
              </a:lnSpc>
              <a:spcBef>
                <a:spcPts val="300"/>
              </a:spcBef>
              <a:spcAft>
                <a:spcPts val="600"/>
              </a:spcAft>
            </a:pP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During each meeting there will be cultural moments to learn more about the traditions and culture of the places you are visiting</a:t>
            </a:r>
            <a:r>
              <a:rPr lang="it-IT" sz="1600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33913475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Immagine 19">
            <a:extLst>
              <a:ext uri="{FF2B5EF4-FFF2-40B4-BE49-F238E27FC236}">
                <a16:creationId xmlns:a16="http://schemas.microsoft.com/office/drawing/2014/main" id="{3B31839A-B36F-4850-8BC8-CAB6D0113B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4400" y="385075"/>
            <a:ext cx="3191774" cy="701704"/>
          </a:xfrm>
          <a:prstGeom prst="rect">
            <a:avLst/>
          </a:prstGeom>
        </p:spPr>
      </p:pic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C28B1A80-6A01-46AE-B197-C9C305EC1D94}"/>
              </a:ext>
            </a:extLst>
          </p:cNvPr>
          <p:cNvCxnSpPr>
            <a:cxnSpLocks/>
          </p:cNvCxnSpPr>
          <p:nvPr/>
        </p:nvCxnSpPr>
        <p:spPr>
          <a:xfrm>
            <a:off x="7176235" y="639668"/>
            <a:ext cx="205402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ttore diritto 5">
            <a:extLst>
              <a:ext uri="{FF2B5EF4-FFF2-40B4-BE49-F238E27FC236}">
                <a16:creationId xmlns:a16="http://schemas.microsoft.com/office/drawing/2014/main" id="{BC995D12-3096-4CC7-B67C-12329A7828D2}"/>
              </a:ext>
            </a:extLst>
          </p:cNvPr>
          <p:cNvCxnSpPr>
            <a:cxnSpLocks/>
          </p:cNvCxnSpPr>
          <p:nvPr/>
        </p:nvCxnSpPr>
        <p:spPr>
          <a:xfrm>
            <a:off x="1978881" y="642904"/>
            <a:ext cx="2664524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Immagine 9">
            <a:extLst>
              <a:ext uri="{FF2B5EF4-FFF2-40B4-BE49-F238E27FC236}">
                <a16:creationId xmlns:a16="http://schemas.microsoft.com/office/drawing/2014/main" id="{04382754-737C-4BF4-B66D-5D35DAB06E6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1714" y="5798427"/>
            <a:ext cx="1307252" cy="621852"/>
          </a:xfrm>
          <a:prstGeom prst="rect">
            <a:avLst/>
          </a:prstGeom>
        </p:spPr>
      </p:pic>
      <p:pic>
        <p:nvPicPr>
          <p:cNvPr id="12" name="Immagine 11">
            <a:extLst>
              <a:ext uri="{FF2B5EF4-FFF2-40B4-BE49-F238E27FC236}">
                <a16:creationId xmlns:a16="http://schemas.microsoft.com/office/drawing/2014/main" id="{E739BBDE-A7DF-4F93-B899-4DC6357624E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4677" y="5745341"/>
            <a:ext cx="578335" cy="578335"/>
          </a:xfrm>
          <a:prstGeom prst="rect">
            <a:avLst/>
          </a:prstGeom>
        </p:spPr>
      </p:pic>
      <p:pic>
        <p:nvPicPr>
          <p:cNvPr id="16" name="Immagine 15">
            <a:extLst>
              <a:ext uri="{FF2B5EF4-FFF2-40B4-BE49-F238E27FC236}">
                <a16:creationId xmlns:a16="http://schemas.microsoft.com/office/drawing/2014/main" id="{69388259-6C5E-49D1-88A6-A4EC774FD4C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368" y="277555"/>
            <a:ext cx="1604513" cy="916745"/>
          </a:xfrm>
          <a:prstGeom prst="rect">
            <a:avLst/>
          </a:prstGeom>
        </p:spPr>
      </p:pic>
      <p:sp>
        <p:nvSpPr>
          <p:cNvPr id="24" name="CasellaDiTesto 23">
            <a:extLst>
              <a:ext uri="{FF2B5EF4-FFF2-40B4-BE49-F238E27FC236}">
                <a16:creationId xmlns:a16="http://schemas.microsoft.com/office/drawing/2014/main" id="{FC878DC9-D065-4E18-AB6C-92A5BB3A6F11}"/>
              </a:ext>
            </a:extLst>
          </p:cNvPr>
          <p:cNvSpPr txBox="1"/>
          <p:nvPr/>
        </p:nvSpPr>
        <p:spPr>
          <a:xfrm>
            <a:off x="5470997" y="331891"/>
            <a:ext cx="1085615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400" dirty="0">
                <a:solidFill>
                  <a:schemeClr val="accent1">
                    <a:lumMod val="75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AVE</a:t>
            </a:r>
          </a:p>
        </p:txBody>
      </p:sp>
      <p:cxnSp>
        <p:nvCxnSpPr>
          <p:cNvPr id="25" name="Connettore diritto 24">
            <a:extLst>
              <a:ext uri="{FF2B5EF4-FFF2-40B4-BE49-F238E27FC236}">
                <a16:creationId xmlns:a16="http://schemas.microsoft.com/office/drawing/2014/main" id="{1412446A-55A7-4454-A465-D2BB3F628423}"/>
              </a:ext>
            </a:extLst>
          </p:cNvPr>
          <p:cNvCxnSpPr>
            <a:cxnSpLocks/>
          </p:cNvCxnSpPr>
          <p:nvPr/>
        </p:nvCxnSpPr>
        <p:spPr>
          <a:xfrm>
            <a:off x="618227" y="6096473"/>
            <a:ext cx="2972698" cy="742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diritto 25">
            <a:extLst>
              <a:ext uri="{FF2B5EF4-FFF2-40B4-BE49-F238E27FC236}">
                <a16:creationId xmlns:a16="http://schemas.microsoft.com/office/drawing/2014/main" id="{73A047B7-CB9C-4A57-99B6-F176D87A42A2}"/>
              </a:ext>
            </a:extLst>
          </p:cNvPr>
          <p:cNvCxnSpPr>
            <a:cxnSpLocks/>
          </p:cNvCxnSpPr>
          <p:nvPr/>
        </p:nvCxnSpPr>
        <p:spPr>
          <a:xfrm flipV="1">
            <a:off x="8264106" y="6089048"/>
            <a:ext cx="3272286" cy="1485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diritto 26">
            <a:extLst>
              <a:ext uri="{FF2B5EF4-FFF2-40B4-BE49-F238E27FC236}">
                <a16:creationId xmlns:a16="http://schemas.microsoft.com/office/drawing/2014/main" id="{8AF4735A-22F1-49A2-87B8-1470178C4201}"/>
              </a:ext>
            </a:extLst>
          </p:cNvPr>
          <p:cNvCxnSpPr>
            <a:cxnSpLocks/>
          </p:cNvCxnSpPr>
          <p:nvPr/>
        </p:nvCxnSpPr>
        <p:spPr>
          <a:xfrm>
            <a:off x="618227" y="1139358"/>
            <a:ext cx="0" cy="495711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diritto 28">
            <a:extLst>
              <a:ext uri="{FF2B5EF4-FFF2-40B4-BE49-F238E27FC236}">
                <a16:creationId xmlns:a16="http://schemas.microsoft.com/office/drawing/2014/main" id="{1DD14F5C-3DF1-4A77-82C3-62C8AB40A06D}"/>
              </a:ext>
            </a:extLst>
          </p:cNvPr>
          <p:cNvCxnSpPr>
            <a:cxnSpLocks/>
          </p:cNvCxnSpPr>
          <p:nvPr/>
        </p:nvCxnSpPr>
        <p:spPr>
          <a:xfrm>
            <a:off x="11536392" y="1194300"/>
            <a:ext cx="0" cy="490217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ttore diritto 40">
            <a:extLst>
              <a:ext uri="{FF2B5EF4-FFF2-40B4-BE49-F238E27FC236}">
                <a16:creationId xmlns:a16="http://schemas.microsoft.com/office/drawing/2014/main" id="{4D7353A5-15C4-4225-A06B-37B367BBA114}"/>
              </a:ext>
            </a:extLst>
          </p:cNvPr>
          <p:cNvCxnSpPr>
            <a:cxnSpLocks/>
          </p:cNvCxnSpPr>
          <p:nvPr/>
        </p:nvCxnSpPr>
        <p:spPr>
          <a:xfrm flipV="1">
            <a:off x="6867525" y="6089049"/>
            <a:ext cx="617421" cy="1484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ttore diritto 44">
            <a:extLst>
              <a:ext uri="{FF2B5EF4-FFF2-40B4-BE49-F238E27FC236}">
                <a16:creationId xmlns:a16="http://schemas.microsoft.com/office/drawing/2014/main" id="{6B31327B-C3DF-4049-9BE3-1A7976F296DA}"/>
              </a:ext>
            </a:extLst>
          </p:cNvPr>
          <p:cNvCxnSpPr>
            <a:cxnSpLocks/>
          </p:cNvCxnSpPr>
          <p:nvPr/>
        </p:nvCxnSpPr>
        <p:spPr>
          <a:xfrm>
            <a:off x="4697461" y="6100186"/>
            <a:ext cx="623912" cy="371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itolo 1">
            <a:extLst>
              <a:ext uri="{FF2B5EF4-FFF2-40B4-BE49-F238E27FC236}">
                <a16:creationId xmlns:a16="http://schemas.microsoft.com/office/drawing/2014/main" id="{B6F95D28-448E-4DDF-81A2-13DE54D959E6}"/>
              </a:ext>
            </a:extLst>
          </p:cNvPr>
          <p:cNvSpPr txBox="1">
            <a:spLocks/>
          </p:cNvSpPr>
          <p:nvPr/>
        </p:nvSpPr>
        <p:spPr>
          <a:xfrm>
            <a:off x="1982987" y="966018"/>
            <a:ext cx="8110579" cy="65071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3200" b="1" dirty="0" err="1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But</a:t>
            </a:r>
            <a:r>
              <a:rPr lang="it-IT" sz="3200" b="1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in the end, the </a:t>
            </a:r>
            <a:r>
              <a:rPr lang="it-IT" sz="3200" b="1" dirty="0" err="1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objectives</a:t>
            </a:r>
            <a:r>
              <a:rPr lang="it-IT" sz="3200" b="1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?</a:t>
            </a:r>
          </a:p>
        </p:txBody>
      </p:sp>
      <p:sp>
        <p:nvSpPr>
          <p:cNvPr id="18" name="Titolo 1">
            <a:extLst>
              <a:ext uri="{FF2B5EF4-FFF2-40B4-BE49-F238E27FC236}">
                <a16:creationId xmlns:a16="http://schemas.microsoft.com/office/drawing/2014/main" id="{56819CFA-1C92-47F9-91AA-E52BCC1A84AE}"/>
              </a:ext>
            </a:extLst>
          </p:cNvPr>
          <p:cNvSpPr txBox="1">
            <a:spLocks/>
          </p:cNvSpPr>
          <p:nvPr/>
        </p:nvSpPr>
        <p:spPr>
          <a:xfrm>
            <a:off x="3291260" y="3180710"/>
            <a:ext cx="10053347" cy="312518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  <a:spcBef>
                <a:spcPts val="300"/>
              </a:spcBef>
              <a:spcAft>
                <a:spcPts val="600"/>
              </a:spcAft>
            </a:pPr>
            <a:endParaRPr lang="it-IT" sz="1200" dirty="0">
              <a:solidFill>
                <a:schemeClr val="accent1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l"/>
            <a:endParaRPr lang="it-IT" sz="1800" dirty="0">
              <a:solidFill>
                <a:schemeClr val="accent1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06A1CD89-EBA8-47D3-BC4B-2B3BA3BA42E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5042" y="5745342"/>
            <a:ext cx="934666" cy="625564"/>
          </a:xfrm>
          <a:prstGeom prst="rect">
            <a:avLst/>
          </a:prstGeom>
        </p:spPr>
      </p:pic>
      <p:sp>
        <p:nvSpPr>
          <p:cNvPr id="17" name="Rectangle 13">
            <a:extLst>
              <a:ext uri="{FF2B5EF4-FFF2-40B4-BE49-F238E27FC236}">
                <a16:creationId xmlns:a16="http://schemas.microsoft.com/office/drawing/2014/main" id="{51092555-88F6-44DB-8FBE-3B0CFBD348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5028" y="97992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19" name="Rectangle 16">
            <a:extLst>
              <a:ext uri="{FF2B5EF4-FFF2-40B4-BE49-F238E27FC236}">
                <a16:creationId xmlns:a16="http://schemas.microsoft.com/office/drawing/2014/main" id="{01E9A532-60FB-4944-ACB2-28AA5F9274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5028" y="143712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it-IT" altLang="it-IT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it-IT" alt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" name="Rectangle 18">
            <a:extLst>
              <a:ext uri="{FF2B5EF4-FFF2-40B4-BE49-F238E27FC236}">
                <a16:creationId xmlns:a16="http://schemas.microsoft.com/office/drawing/2014/main" id="{48F2C5C4-2EBF-4A72-BEB8-C54E1E8041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5028" y="143712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22" name="Rectangle 19">
            <a:extLst>
              <a:ext uri="{FF2B5EF4-FFF2-40B4-BE49-F238E27FC236}">
                <a16:creationId xmlns:a16="http://schemas.microsoft.com/office/drawing/2014/main" id="{E062A89B-4C1B-4124-9E4A-011FDE2B5A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5028" y="320877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3" name="Titolo 1">
            <a:extLst>
              <a:ext uri="{FF2B5EF4-FFF2-40B4-BE49-F238E27FC236}">
                <a16:creationId xmlns:a16="http://schemas.microsoft.com/office/drawing/2014/main" id="{B6788AFC-DC6B-4EDA-A088-3BD65D8F8113}"/>
              </a:ext>
            </a:extLst>
          </p:cNvPr>
          <p:cNvSpPr txBox="1">
            <a:spLocks/>
          </p:cNvSpPr>
          <p:nvPr/>
        </p:nvSpPr>
        <p:spPr>
          <a:xfrm>
            <a:off x="1204264" y="1859637"/>
            <a:ext cx="9610715" cy="341574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  <a:spcBef>
                <a:spcPts val="300"/>
              </a:spcBef>
              <a:spcAft>
                <a:spcPts val="600"/>
              </a:spcAft>
            </a:pPr>
            <a:r>
              <a:rPr lang="it-IT" sz="2000" b="1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Students:</a:t>
            </a:r>
          </a:p>
          <a:p>
            <a:pPr algn="l">
              <a:lnSpc>
                <a:spcPct val="100000"/>
              </a:lnSpc>
              <a:spcBef>
                <a:spcPts val="300"/>
              </a:spcBef>
              <a:spcAft>
                <a:spcPts val="600"/>
              </a:spcAft>
            </a:pPr>
            <a:r>
              <a:rPr lang="it-IT" sz="2000" dirty="0" err="1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Strengthening</a:t>
            </a:r>
            <a:r>
              <a:rPr lang="it-IT" sz="2000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of </a:t>
            </a:r>
            <a:r>
              <a:rPr lang="it-IT" sz="2000" dirty="0" err="1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various</a:t>
            </a:r>
            <a:r>
              <a:rPr lang="it-IT" sz="2000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skills: Language, IT, </a:t>
            </a:r>
            <a:r>
              <a:rPr lang="it-IT" sz="2000" dirty="0" err="1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Communication</a:t>
            </a:r>
            <a:r>
              <a:rPr lang="it-IT" sz="2000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it-IT" sz="2000" dirty="0" err="1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Working</a:t>
            </a:r>
            <a:r>
              <a:rPr lang="it-IT" sz="2000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in team for a </a:t>
            </a:r>
            <a:r>
              <a:rPr lang="it-IT" sz="2000" dirty="0" err="1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specific</a:t>
            </a:r>
            <a:r>
              <a:rPr lang="it-IT" sz="2000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goal fitting </a:t>
            </a:r>
            <a:r>
              <a:rPr lang="it-IT" sz="2000" dirty="0" err="1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specs</a:t>
            </a:r>
            <a:r>
              <a:rPr lang="it-IT" sz="2000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and time </a:t>
            </a:r>
            <a:r>
              <a:rPr lang="it-IT" sz="2000" dirty="0" err="1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requirements</a:t>
            </a:r>
            <a:endParaRPr lang="it-IT" sz="2000" dirty="0">
              <a:solidFill>
                <a:schemeClr val="accent1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l">
              <a:lnSpc>
                <a:spcPct val="100000"/>
              </a:lnSpc>
              <a:spcBef>
                <a:spcPts val="300"/>
              </a:spcBef>
              <a:spcAft>
                <a:spcPts val="600"/>
              </a:spcAft>
            </a:pPr>
            <a:r>
              <a:rPr lang="it-IT" sz="2000" b="1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Teachers:</a:t>
            </a:r>
          </a:p>
          <a:p>
            <a:pPr algn="l">
              <a:lnSpc>
                <a:spcPct val="100000"/>
              </a:lnSpc>
              <a:spcBef>
                <a:spcPts val="300"/>
              </a:spcBef>
              <a:spcAft>
                <a:spcPts val="600"/>
              </a:spcAft>
            </a:pPr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Ideas to adapt </a:t>
            </a:r>
            <a:r>
              <a:rPr lang="en-US" sz="200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and enrich 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 programming both for exchange of good practices and for following a methodology “work-based learning”</a:t>
            </a:r>
          </a:p>
          <a:p>
            <a:pPr algn="l">
              <a:lnSpc>
                <a:spcPct val="100000"/>
              </a:lnSpc>
              <a:spcBef>
                <a:spcPts val="300"/>
              </a:spcBef>
              <a:spcAft>
                <a:spcPts val="600"/>
              </a:spcAft>
            </a:pPr>
            <a:r>
              <a:rPr lang="it-IT" sz="2000" b="1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School:</a:t>
            </a:r>
          </a:p>
          <a:p>
            <a:pPr algn="l">
              <a:lnSpc>
                <a:spcPct val="100000"/>
              </a:lnSpc>
              <a:spcBef>
                <a:spcPts val="300"/>
              </a:spcBef>
              <a:spcAft>
                <a:spcPts val="600"/>
              </a:spcAft>
            </a:pPr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Exchange of good practices aimed at acquiring ideas to modify the </a:t>
            </a:r>
            <a:r>
              <a:rPr lang="it-IT" sz="2000" dirty="0" err="1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organization</a:t>
            </a:r>
            <a:r>
              <a:rPr lang="it-IT" sz="1800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it-IT" sz="2000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of the Institute </a:t>
            </a:r>
          </a:p>
        </p:txBody>
      </p:sp>
    </p:spTree>
    <p:extLst>
      <p:ext uri="{BB962C8B-B14F-4D97-AF65-F5344CB8AC3E}">
        <p14:creationId xmlns:p14="http://schemas.microsoft.com/office/powerpoint/2010/main" val="49061084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2DAD45D4C6B95448710C9212BB9DF32" ma:contentTypeVersion="4" ma:contentTypeDescription="Umožňuje vytvoriť nový dokument." ma:contentTypeScope="" ma:versionID="1a42e6e600dfeaa81de73451ced68868">
  <xsd:schema xmlns:xsd="http://www.w3.org/2001/XMLSchema" xmlns:xs="http://www.w3.org/2001/XMLSchema" xmlns:p="http://schemas.microsoft.com/office/2006/metadata/properties" xmlns:ns2="5ce46898-3acb-47c5-aa40-ddd6e02b90ad" targetNamespace="http://schemas.microsoft.com/office/2006/metadata/properties" ma:root="true" ma:fieldsID="fb5d1ed62918c92f0542126e9a505f88" ns2:_="">
    <xsd:import namespace="5ce46898-3acb-47c5-aa40-ddd6e02b90a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e46898-3acb-47c5-aa40-ddd6e02b90a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C847248-D1C4-43FA-AC0D-8FB55C5E84B2}"/>
</file>

<file path=customXml/itemProps2.xml><?xml version="1.0" encoding="utf-8"?>
<ds:datastoreItem xmlns:ds="http://schemas.openxmlformats.org/officeDocument/2006/customXml" ds:itemID="{047DE071-FE2D-40B1-9A08-641490EAEC83}"/>
</file>

<file path=customXml/itemProps3.xml><?xml version="1.0" encoding="utf-8"?>
<ds:datastoreItem xmlns:ds="http://schemas.openxmlformats.org/officeDocument/2006/customXml" ds:itemID="{4D28059C-C097-42C2-A6C7-104BB6D27637}"/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726</Words>
  <Application>Microsoft Office PowerPoint</Application>
  <PresentationFormat>Widescreen</PresentationFormat>
  <Paragraphs>94</Paragraphs>
  <Slides>10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Segoe UI Black</vt:lpstr>
      <vt:lpstr>Verdana</vt:lpstr>
      <vt:lpstr>Tema di Office</vt:lpstr>
      <vt:lpstr>KA229-B16335CE-IT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roberto poletti</dc:creator>
  <cp:lastModifiedBy>roberto poletti</cp:lastModifiedBy>
  <cp:revision>46</cp:revision>
  <dcterms:created xsi:type="dcterms:W3CDTF">2019-09-27T06:13:20Z</dcterms:created>
  <dcterms:modified xsi:type="dcterms:W3CDTF">2019-09-29T20:22:52Z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0x01010082DAD45D4C6B95448710C9212BB9DF32</vt:lpwstr>
  </property>
</Properties>
</file>